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62" r:id="rId3"/>
    <p:sldId id="265" r:id="rId4"/>
    <p:sldId id="292" r:id="rId5"/>
    <p:sldId id="294" r:id="rId6"/>
    <p:sldId id="296" r:id="rId7"/>
    <p:sldId id="297" r:id="rId8"/>
    <p:sldId id="298" r:id="rId9"/>
    <p:sldId id="310" r:id="rId10"/>
    <p:sldId id="299" r:id="rId11"/>
    <p:sldId id="300" r:id="rId12"/>
    <p:sldId id="303" r:id="rId13"/>
    <p:sldId id="301" r:id="rId14"/>
    <p:sldId id="302" r:id="rId15"/>
    <p:sldId id="270" r:id="rId16"/>
    <p:sldId id="305" r:id="rId17"/>
    <p:sldId id="306" r:id="rId18"/>
    <p:sldId id="308" r:id="rId19"/>
    <p:sldId id="269" r:id="rId20"/>
    <p:sldId id="307" r:id="rId21"/>
    <p:sldId id="264" r:id="rId22"/>
    <p:sldId id="279" r:id="rId23"/>
    <p:sldId id="284" r:id="rId24"/>
    <p:sldId id="285" r:id="rId25"/>
    <p:sldId id="282" r:id="rId26"/>
    <p:sldId id="280" r:id="rId27"/>
    <p:sldId id="286" r:id="rId28"/>
    <p:sldId id="289" r:id="rId29"/>
    <p:sldId id="288" r:id="rId30"/>
    <p:sldId id="287" r:id="rId31"/>
    <p:sldId id="29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76D"/>
    <a:srgbClr val="F96C33"/>
    <a:srgbClr val="FF9900"/>
    <a:srgbClr val="F8A990"/>
    <a:srgbClr val="F296A5"/>
    <a:srgbClr val="E5DBC5"/>
    <a:srgbClr val="F7F4ED"/>
    <a:srgbClr val="C8B4B0"/>
    <a:srgbClr val="FFD347"/>
    <a:srgbClr val="FFC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14C80-49EC-48E0-B8CC-001FCF13D737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EE12A-B675-479E-B78F-948A422F1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1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6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56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6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9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70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1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9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22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22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22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866352E-07E3-462A-8105-9324B2F3F63B}"/>
              </a:ext>
            </a:extLst>
          </p:cNvPr>
          <p:cNvSpPr/>
          <p:nvPr/>
        </p:nvSpPr>
        <p:spPr>
          <a:xfrm>
            <a:off x="1776523" y="0"/>
            <a:ext cx="8665535" cy="2214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DAZU (</a:t>
            </a:r>
            <a:r>
              <a:rPr lang="ko-KR" altLang="en-US" sz="4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다쥬</a:t>
            </a:r>
            <a:r>
              <a:rPr lang="en-US" altLang="ko-KR" sz="4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44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다양한 주방</a:t>
            </a:r>
            <a:r>
              <a:rPr lang="en-US" altLang="ko-KR" sz="44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b="0" i="0" dirty="0" smtClean="0">
                <a:solidFill>
                  <a:srgbClr val="37352F"/>
                </a:solidFill>
                <a:effectLst/>
                <a:latin typeface="-apple-system"/>
              </a:rPr>
              <a:t>주변 맛집의 인기 메뉴가 우리 집으로</a:t>
            </a:r>
            <a:r>
              <a:rPr lang="en-US" altLang="ko-KR" sz="1100" b="0" i="0" dirty="0" smtClean="0">
                <a:solidFill>
                  <a:srgbClr val="37352F"/>
                </a:solidFill>
                <a:effectLst/>
                <a:latin typeface="-apple-system"/>
              </a:rPr>
              <a:t>! </a:t>
            </a:r>
            <a:r>
              <a:rPr lang="ko-KR" altLang="en-US" sz="1100" b="0" i="0" dirty="0" smtClean="0">
                <a:solidFill>
                  <a:srgbClr val="37352F"/>
                </a:solidFill>
                <a:effectLst/>
                <a:latin typeface="-apple-system"/>
              </a:rPr>
              <a:t>동네 음식점과 연결된 온라인 쿠킹 클래스</a:t>
            </a:r>
            <a:endParaRPr lang="en-US" altLang="ko-KR" sz="11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7A57EB7-DA38-4051-8A5E-1F3DB223068E}"/>
              </a:ext>
            </a:extLst>
          </p:cNvPr>
          <p:cNvGrpSpPr/>
          <p:nvPr/>
        </p:nvGrpSpPr>
        <p:grpSpPr>
          <a:xfrm>
            <a:off x="2321719" y="2211578"/>
            <a:ext cx="358574" cy="443199"/>
            <a:chOff x="2512219" y="1286540"/>
            <a:chExt cx="358574" cy="4431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A27E8D-39C8-4658-877C-003B5F293BEB}"/>
                </a:ext>
              </a:extLst>
            </p:cNvPr>
            <p:cNvSpPr/>
            <p:nvPr/>
          </p:nvSpPr>
          <p:spPr>
            <a:xfrm>
              <a:off x="2512219" y="1286540"/>
              <a:ext cx="358572" cy="9569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순서도: 수동 입력 10">
              <a:extLst>
                <a:ext uri="{FF2B5EF4-FFF2-40B4-BE49-F238E27FC236}">
                  <a16:creationId xmlns:a16="http://schemas.microsoft.com/office/drawing/2014/main" id="{EBE0B435-FFAF-4BEC-AADB-B62946E851B4}"/>
                </a:ext>
              </a:extLst>
            </p:cNvPr>
            <p:cNvSpPr/>
            <p:nvPr/>
          </p:nvSpPr>
          <p:spPr>
            <a:xfrm rot="16200000">
              <a:off x="2602764" y="1415991"/>
              <a:ext cx="301787" cy="234270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4E2F57-D85D-49AF-8CEC-B0FEA02C6F39}"/>
                </a:ext>
              </a:extLst>
            </p:cNvPr>
            <p:cNvSpPr/>
            <p:nvPr/>
          </p:nvSpPr>
          <p:spPr>
            <a:xfrm>
              <a:off x="2686050" y="1684020"/>
              <a:ext cx="184741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95CB31-54FB-4900-9E67-1356F4C928F2}"/>
              </a:ext>
            </a:extLst>
          </p:cNvPr>
          <p:cNvGrpSpPr/>
          <p:nvPr/>
        </p:nvGrpSpPr>
        <p:grpSpPr>
          <a:xfrm flipH="1">
            <a:off x="9717562" y="2211578"/>
            <a:ext cx="358574" cy="443199"/>
            <a:chOff x="4280060" y="1668780"/>
            <a:chExt cx="358574" cy="44319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80385A-18C8-455C-ABAF-D13962904C7D}"/>
                </a:ext>
              </a:extLst>
            </p:cNvPr>
            <p:cNvSpPr/>
            <p:nvPr/>
          </p:nvSpPr>
          <p:spPr>
            <a:xfrm>
              <a:off x="4280060" y="1668780"/>
              <a:ext cx="358572" cy="9569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순서도: 수동 입력 16">
              <a:extLst>
                <a:ext uri="{FF2B5EF4-FFF2-40B4-BE49-F238E27FC236}">
                  <a16:creationId xmlns:a16="http://schemas.microsoft.com/office/drawing/2014/main" id="{07FA549B-EF4B-4C6F-A3EB-D3E0AAF9A470}"/>
                </a:ext>
              </a:extLst>
            </p:cNvPr>
            <p:cNvSpPr/>
            <p:nvPr/>
          </p:nvSpPr>
          <p:spPr>
            <a:xfrm rot="16200000">
              <a:off x="4370605" y="1798231"/>
              <a:ext cx="301787" cy="234270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AE677D3-F24B-4ABA-8605-CFFF20B43429}"/>
                </a:ext>
              </a:extLst>
            </p:cNvPr>
            <p:cNvSpPr/>
            <p:nvPr/>
          </p:nvSpPr>
          <p:spPr>
            <a:xfrm>
              <a:off x="4453891" y="2066260"/>
              <a:ext cx="184741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BE078A-A6CC-4A5C-B1A6-F41EDF834650}"/>
              </a:ext>
            </a:extLst>
          </p:cNvPr>
          <p:cNvSpPr/>
          <p:nvPr/>
        </p:nvSpPr>
        <p:spPr>
          <a:xfrm>
            <a:off x="2680290" y="2545557"/>
            <a:ext cx="7037270" cy="111349"/>
          </a:xfrm>
          <a:prstGeom prst="rect">
            <a:avLst/>
          </a:prstGeom>
          <a:gradFill flip="none" rotWithShape="1">
            <a:gsLst>
              <a:gs pos="37000">
                <a:schemeClr val="bg2">
                  <a:lumMod val="75000"/>
                  <a:shade val="67500"/>
                  <a:satMod val="115000"/>
                </a:schemeClr>
              </a:gs>
              <a:gs pos="68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847F84E-F88A-45E6-B478-B96F9AE46AA2}"/>
              </a:ext>
            </a:extLst>
          </p:cNvPr>
          <p:cNvSpPr/>
          <p:nvPr/>
        </p:nvSpPr>
        <p:spPr>
          <a:xfrm>
            <a:off x="3215795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165AF9-B120-4EAF-8FA5-36D7D98F8E35}"/>
              </a:ext>
            </a:extLst>
          </p:cNvPr>
          <p:cNvSpPr/>
          <p:nvPr/>
        </p:nvSpPr>
        <p:spPr>
          <a:xfrm>
            <a:off x="3203690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8EBFD90-7DB7-47BC-A639-22C0D8EEA488}"/>
              </a:ext>
            </a:extLst>
          </p:cNvPr>
          <p:cNvSpPr/>
          <p:nvPr/>
        </p:nvSpPr>
        <p:spPr>
          <a:xfrm>
            <a:off x="3215795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5FB5CF-3953-4F4A-83BF-2F90F9541E69}"/>
              </a:ext>
            </a:extLst>
          </p:cNvPr>
          <p:cNvGrpSpPr/>
          <p:nvPr/>
        </p:nvGrpSpPr>
        <p:grpSpPr>
          <a:xfrm rot="18900000">
            <a:off x="2432322" y="2855941"/>
            <a:ext cx="1193455" cy="1117744"/>
            <a:chOff x="838790" y="2214706"/>
            <a:chExt cx="2327276" cy="2179638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02B84D1-C2BC-4AAE-B245-8AAF69273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90" y="2214706"/>
              <a:ext cx="2327276" cy="2179638"/>
            </a:xfrm>
            <a:custGeom>
              <a:avLst/>
              <a:gdLst>
                <a:gd name="connsiteX0" fmla="*/ 1938589 w 2327276"/>
                <a:gd name="connsiteY0" fmla="*/ 663419 h 2179638"/>
                <a:gd name="connsiteX1" fmla="*/ 1895166 w 2327276"/>
                <a:gd name="connsiteY1" fmla="*/ 668178 h 2179638"/>
                <a:gd name="connsiteX2" fmla="*/ 1851743 w 2327276"/>
                <a:gd name="connsiteY2" fmla="*/ 678753 h 2179638"/>
                <a:gd name="connsiteX3" fmla="*/ 1809380 w 2327276"/>
                <a:gd name="connsiteY3" fmla="*/ 695145 h 2179638"/>
                <a:gd name="connsiteX4" fmla="*/ 1747952 w 2327276"/>
                <a:gd name="connsiteY4" fmla="*/ 727400 h 2179638"/>
                <a:gd name="connsiteX5" fmla="*/ 1676463 w 2327276"/>
                <a:gd name="connsiteY5" fmla="*/ 776575 h 2179638"/>
                <a:gd name="connsiteX6" fmla="*/ 1606550 w 2327276"/>
                <a:gd name="connsiteY6" fmla="*/ 835235 h 2179638"/>
                <a:gd name="connsiteX7" fmla="*/ 1606550 w 2327276"/>
                <a:gd name="connsiteY7" fmla="*/ 1474943 h 2179638"/>
                <a:gd name="connsiteX8" fmla="*/ 1652104 w 2327276"/>
                <a:gd name="connsiteY8" fmla="*/ 1460800 h 2179638"/>
                <a:gd name="connsiteX9" fmla="*/ 1761191 w 2327276"/>
                <a:gd name="connsiteY9" fmla="*/ 1416384 h 2179638"/>
                <a:gd name="connsiteX10" fmla="*/ 1854921 w 2327276"/>
                <a:gd name="connsiteY10" fmla="*/ 1367737 h 2179638"/>
                <a:gd name="connsiteX11" fmla="*/ 1931705 w 2327276"/>
                <a:gd name="connsiteY11" fmla="*/ 1316447 h 2179638"/>
                <a:gd name="connsiteX12" fmla="*/ 1993662 w 2327276"/>
                <a:gd name="connsiteY12" fmla="*/ 1262513 h 2179638"/>
                <a:gd name="connsiteX13" fmla="*/ 2043439 w 2327276"/>
                <a:gd name="connsiteY13" fmla="*/ 1206992 h 2179638"/>
                <a:gd name="connsiteX14" fmla="*/ 2081037 w 2327276"/>
                <a:gd name="connsiteY14" fmla="*/ 1150943 h 2179638"/>
                <a:gd name="connsiteX15" fmla="*/ 2108573 w 2327276"/>
                <a:gd name="connsiteY15" fmla="*/ 1095422 h 2179638"/>
                <a:gd name="connsiteX16" fmla="*/ 2126578 w 2327276"/>
                <a:gd name="connsiteY16" fmla="*/ 1040959 h 2179638"/>
                <a:gd name="connsiteX17" fmla="*/ 2137169 w 2327276"/>
                <a:gd name="connsiteY17" fmla="*/ 989140 h 2179638"/>
                <a:gd name="connsiteX18" fmla="*/ 2141405 w 2327276"/>
                <a:gd name="connsiteY18" fmla="*/ 940493 h 2179638"/>
                <a:gd name="connsiteX19" fmla="*/ 2140346 w 2327276"/>
                <a:gd name="connsiteY19" fmla="*/ 895548 h 2179638"/>
                <a:gd name="connsiteX20" fmla="*/ 2133462 w 2327276"/>
                <a:gd name="connsiteY20" fmla="*/ 837912 h 2179638"/>
                <a:gd name="connsiteX21" fmla="*/ 2118635 w 2327276"/>
                <a:gd name="connsiteY21" fmla="*/ 785564 h 2179638"/>
                <a:gd name="connsiteX22" fmla="*/ 2111751 w 2327276"/>
                <a:gd name="connsiteY22" fmla="*/ 772874 h 2179638"/>
                <a:gd name="connsiteX23" fmla="*/ 2095864 w 2327276"/>
                <a:gd name="connsiteY23" fmla="*/ 747493 h 2179638"/>
                <a:gd name="connsiteX24" fmla="*/ 2060914 w 2327276"/>
                <a:gd name="connsiteY24" fmla="*/ 708364 h 2179638"/>
                <a:gd name="connsiteX25" fmla="*/ 2021728 w 2327276"/>
                <a:gd name="connsiteY25" fmla="*/ 682454 h 2179638"/>
                <a:gd name="connsiteX26" fmla="*/ 1980953 w 2327276"/>
                <a:gd name="connsiteY26" fmla="*/ 668178 h 2179638"/>
                <a:gd name="connsiteX27" fmla="*/ 744008 w 2327276"/>
                <a:gd name="connsiteY27" fmla="*/ 0 h 2179638"/>
                <a:gd name="connsiteX28" fmla="*/ 828675 w 2327276"/>
                <a:gd name="connsiteY28" fmla="*/ 0 h 2179638"/>
                <a:gd name="connsiteX29" fmla="*/ 913871 w 2327276"/>
                <a:gd name="connsiteY29" fmla="*/ 0 h 2179638"/>
                <a:gd name="connsiteX30" fmla="*/ 1075267 w 2327276"/>
                <a:gd name="connsiteY30" fmla="*/ 7408 h 2179638"/>
                <a:gd name="connsiteX31" fmla="*/ 1223433 w 2327276"/>
                <a:gd name="connsiteY31" fmla="*/ 21696 h 2179638"/>
                <a:gd name="connsiteX32" fmla="*/ 1354138 w 2327276"/>
                <a:gd name="connsiteY32" fmla="*/ 42863 h 2179638"/>
                <a:gd name="connsiteX33" fmla="*/ 1465792 w 2327276"/>
                <a:gd name="connsiteY33" fmla="*/ 71967 h 2179638"/>
                <a:gd name="connsiteX34" fmla="*/ 1532996 w 2327276"/>
                <a:gd name="connsiteY34" fmla="*/ 98425 h 2179638"/>
                <a:gd name="connsiteX35" fmla="*/ 1570038 w 2327276"/>
                <a:gd name="connsiteY35" fmla="*/ 119063 h 2179638"/>
                <a:gd name="connsiteX36" fmla="*/ 1601259 w 2327276"/>
                <a:gd name="connsiteY36" fmla="*/ 140229 h 2179638"/>
                <a:gd name="connsiteX37" fmla="*/ 1625071 w 2327276"/>
                <a:gd name="connsiteY37" fmla="*/ 164042 h 2179638"/>
                <a:gd name="connsiteX38" fmla="*/ 1641475 w 2327276"/>
                <a:gd name="connsiteY38" fmla="*/ 188913 h 2179638"/>
                <a:gd name="connsiteX39" fmla="*/ 1649942 w 2327276"/>
                <a:gd name="connsiteY39" fmla="*/ 216430 h 2179638"/>
                <a:gd name="connsiteX40" fmla="*/ 1651000 w 2327276"/>
                <a:gd name="connsiteY40" fmla="*/ 230717 h 2179638"/>
                <a:gd name="connsiteX41" fmla="*/ 1649942 w 2327276"/>
                <a:gd name="connsiteY41" fmla="*/ 245005 h 2179638"/>
                <a:gd name="connsiteX42" fmla="*/ 1641475 w 2327276"/>
                <a:gd name="connsiteY42" fmla="*/ 272521 h 2179638"/>
                <a:gd name="connsiteX43" fmla="*/ 1625071 w 2327276"/>
                <a:gd name="connsiteY43" fmla="*/ 298450 h 2179638"/>
                <a:gd name="connsiteX44" fmla="*/ 1606550 w 2327276"/>
                <a:gd name="connsiteY44" fmla="*/ 316166 h 2179638"/>
                <a:gd name="connsiteX45" fmla="*/ 1606550 w 2327276"/>
                <a:gd name="connsiteY45" fmla="*/ 464445 h 2179638"/>
                <a:gd name="connsiteX46" fmla="*/ 1657929 w 2327276"/>
                <a:gd name="connsiteY46" fmla="*/ 459314 h 2179638"/>
                <a:gd name="connsiteX47" fmla="*/ 1780254 w 2327276"/>
                <a:gd name="connsiteY47" fmla="*/ 455613 h 2179638"/>
                <a:gd name="connsiteX48" fmla="*/ 1887752 w 2327276"/>
                <a:gd name="connsiteY48" fmla="*/ 463016 h 2179638"/>
                <a:gd name="connsiteX49" fmla="*/ 1979364 w 2327276"/>
                <a:gd name="connsiteY49" fmla="*/ 478879 h 2179638"/>
                <a:gd name="connsiteX50" fmla="*/ 2057737 w 2327276"/>
                <a:gd name="connsiteY50" fmla="*/ 503202 h 2179638"/>
                <a:gd name="connsiteX51" fmla="*/ 2122871 w 2327276"/>
                <a:gd name="connsiteY51" fmla="*/ 534400 h 2179638"/>
                <a:gd name="connsiteX52" fmla="*/ 2176885 w 2327276"/>
                <a:gd name="connsiteY52" fmla="*/ 569827 h 2179638"/>
                <a:gd name="connsiteX53" fmla="*/ 2220308 w 2327276"/>
                <a:gd name="connsiteY53" fmla="*/ 609485 h 2179638"/>
                <a:gd name="connsiteX54" fmla="*/ 2254199 w 2327276"/>
                <a:gd name="connsiteY54" fmla="*/ 650728 h 2179638"/>
                <a:gd name="connsiteX55" fmla="*/ 2281206 w 2327276"/>
                <a:gd name="connsiteY55" fmla="*/ 693030 h 2179638"/>
                <a:gd name="connsiteX56" fmla="*/ 2299740 w 2327276"/>
                <a:gd name="connsiteY56" fmla="*/ 734802 h 2179638"/>
                <a:gd name="connsiteX57" fmla="*/ 2312978 w 2327276"/>
                <a:gd name="connsiteY57" fmla="*/ 773402 h 2179638"/>
                <a:gd name="connsiteX58" fmla="*/ 2324099 w 2327276"/>
                <a:gd name="connsiteY58" fmla="*/ 826808 h 2179638"/>
                <a:gd name="connsiteX59" fmla="*/ 2327276 w 2327276"/>
                <a:gd name="connsiteY59" fmla="*/ 874397 h 2179638"/>
                <a:gd name="connsiteX60" fmla="*/ 2327276 w 2327276"/>
                <a:gd name="connsiteY60" fmla="*/ 884972 h 2179638"/>
                <a:gd name="connsiteX61" fmla="*/ 2327276 w 2327276"/>
                <a:gd name="connsiteY61" fmla="*/ 907181 h 2179638"/>
                <a:gd name="connsiteX62" fmla="*/ 2322510 w 2327276"/>
                <a:gd name="connsiteY62" fmla="*/ 952655 h 2179638"/>
                <a:gd name="connsiteX63" fmla="*/ 2309801 w 2327276"/>
                <a:gd name="connsiteY63" fmla="*/ 1019279 h 2179638"/>
                <a:gd name="connsiteX64" fmla="*/ 2279617 w 2327276"/>
                <a:gd name="connsiteY64" fmla="*/ 1108112 h 2179638"/>
                <a:gd name="connsiteX65" fmla="*/ 2237783 w 2327276"/>
                <a:gd name="connsiteY65" fmla="*/ 1195359 h 2179638"/>
                <a:gd name="connsiteX66" fmla="*/ 2185358 w 2327276"/>
                <a:gd name="connsiteY66" fmla="*/ 1281548 h 2179638"/>
                <a:gd name="connsiteX67" fmla="*/ 2126048 w 2327276"/>
                <a:gd name="connsiteY67" fmla="*/ 1363507 h 2179638"/>
                <a:gd name="connsiteX68" fmla="*/ 2061444 w 2327276"/>
                <a:gd name="connsiteY68" fmla="*/ 1441765 h 2179638"/>
                <a:gd name="connsiteX69" fmla="*/ 1993132 w 2327276"/>
                <a:gd name="connsiteY69" fmla="*/ 1515792 h 2179638"/>
                <a:gd name="connsiteX70" fmla="*/ 1888812 w 2327276"/>
                <a:gd name="connsiteY70" fmla="*/ 1617844 h 2179638"/>
                <a:gd name="connsiteX71" fmla="*/ 1759073 w 2327276"/>
                <a:gd name="connsiteY71" fmla="*/ 1729943 h 2179638"/>
                <a:gd name="connsiteX72" fmla="*/ 1612388 w 2327276"/>
                <a:gd name="connsiteY72" fmla="*/ 1842571 h 2179638"/>
                <a:gd name="connsiteX73" fmla="*/ 1606550 w 2327276"/>
                <a:gd name="connsiteY73" fmla="*/ 1846280 h 2179638"/>
                <a:gd name="connsiteX74" fmla="*/ 1606550 w 2327276"/>
                <a:gd name="connsiteY74" fmla="*/ 1857375 h 2179638"/>
                <a:gd name="connsiteX75" fmla="*/ 1606550 w 2327276"/>
                <a:gd name="connsiteY75" fmla="*/ 1918150 h 2179638"/>
                <a:gd name="connsiteX76" fmla="*/ 1605492 w 2327276"/>
                <a:gd name="connsiteY76" fmla="*/ 1918150 h 2179638"/>
                <a:gd name="connsiteX77" fmla="*/ 1604963 w 2327276"/>
                <a:gd name="connsiteY77" fmla="*/ 1931885 h 2179638"/>
                <a:gd name="connsiteX78" fmla="*/ 1596499 w 2327276"/>
                <a:gd name="connsiteY78" fmla="*/ 1958826 h 2179638"/>
                <a:gd name="connsiteX79" fmla="*/ 1581688 w 2327276"/>
                <a:gd name="connsiteY79" fmla="*/ 1984711 h 2179638"/>
                <a:gd name="connsiteX80" fmla="*/ 1557883 w 2327276"/>
                <a:gd name="connsiteY80" fmla="*/ 2010067 h 2179638"/>
                <a:gd name="connsiteX81" fmla="*/ 1528260 w 2327276"/>
                <a:gd name="connsiteY81" fmla="*/ 2033310 h 2179638"/>
                <a:gd name="connsiteX82" fmla="*/ 1492818 w 2327276"/>
                <a:gd name="connsiteY82" fmla="*/ 2056026 h 2179638"/>
                <a:gd name="connsiteX83" fmla="*/ 1428282 w 2327276"/>
                <a:gd name="connsiteY83" fmla="*/ 2086665 h 2179638"/>
                <a:gd name="connsiteX84" fmla="*/ 1321955 w 2327276"/>
                <a:gd name="connsiteY84" fmla="*/ 2122058 h 2179638"/>
                <a:gd name="connsiteX85" fmla="*/ 1196585 w 2327276"/>
                <a:gd name="connsiteY85" fmla="*/ 2149527 h 2179638"/>
                <a:gd name="connsiteX86" fmla="*/ 1056404 w 2327276"/>
                <a:gd name="connsiteY86" fmla="*/ 2169073 h 2179638"/>
                <a:gd name="connsiteX87" fmla="*/ 904055 w 2327276"/>
                <a:gd name="connsiteY87" fmla="*/ 2179110 h 2179638"/>
                <a:gd name="connsiteX88" fmla="*/ 823649 w 2327276"/>
                <a:gd name="connsiteY88" fmla="*/ 2179638 h 2179638"/>
                <a:gd name="connsiteX89" fmla="*/ 743243 w 2327276"/>
                <a:gd name="connsiteY89" fmla="*/ 2179110 h 2179638"/>
                <a:gd name="connsiteX90" fmla="*/ 590366 w 2327276"/>
                <a:gd name="connsiteY90" fmla="*/ 2168545 h 2179638"/>
                <a:gd name="connsiteX91" fmla="*/ 451771 w 2327276"/>
                <a:gd name="connsiteY91" fmla="*/ 2148471 h 2179638"/>
                <a:gd name="connsiteX92" fmla="*/ 327988 w 2327276"/>
                <a:gd name="connsiteY92" fmla="*/ 2120473 h 2179638"/>
                <a:gd name="connsiteX93" fmla="*/ 222720 w 2327276"/>
                <a:gd name="connsiteY93" fmla="*/ 2085080 h 2179638"/>
                <a:gd name="connsiteX94" fmla="*/ 158712 w 2327276"/>
                <a:gd name="connsiteY94" fmla="*/ 2053913 h 2179638"/>
                <a:gd name="connsiteX95" fmla="*/ 123270 w 2327276"/>
                <a:gd name="connsiteY95" fmla="*/ 2031726 h 2179638"/>
                <a:gd name="connsiteX96" fmla="*/ 93647 w 2327276"/>
                <a:gd name="connsiteY96" fmla="*/ 2008482 h 2179638"/>
                <a:gd name="connsiteX97" fmla="*/ 71429 w 2327276"/>
                <a:gd name="connsiteY97" fmla="*/ 1983126 h 2179638"/>
                <a:gd name="connsiteX98" fmla="*/ 56618 w 2327276"/>
                <a:gd name="connsiteY98" fmla="*/ 1958298 h 2179638"/>
                <a:gd name="connsiteX99" fmla="*/ 48154 w 2327276"/>
                <a:gd name="connsiteY99" fmla="*/ 1931885 h 2179638"/>
                <a:gd name="connsiteX100" fmla="*/ 47625 w 2327276"/>
                <a:gd name="connsiteY100" fmla="*/ 1918150 h 2179638"/>
                <a:gd name="connsiteX101" fmla="*/ 47625 w 2327276"/>
                <a:gd name="connsiteY101" fmla="*/ 1715827 h 2179638"/>
                <a:gd name="connsiteX102" fmla="*/ 47625 w 2327276"/>
                <a:gd name="connsiteY102" fmla="*/ 1715825 h 2179638"/>
                <a:gd name="connsiteX103" fmla="*/ 47625 w 2327276"/>
                <a:gd name="connsiteY103" fmla="*/ 318628 h 2179638"/>
                <a:gd name="connsiteX104" fmla="*/ 24871 w 2327276"/>
                <a:gd name="connsiteY104" fmla="*/ 296863 h 2179638"/>
                <a:gd name="connsiteX105" fmla="*/ 8996 w 2327276"/>
                <a:gd name="connsiteY105" fmla="*/ 271992 h 2179638"/>
                <a:gd name="connsiteX106" fmla="*/ 529 w 2327276"/>
                <a:gd name="connsiteY106" fmla="*/ 244475 h 2179638"/>
                <a:gd name="connsiteX107" fmla="*/ 0 w 2327276"/>
                <a:gd name="connsiteY107" fmla="*/ 230717 h 2179638"/>
                <a:gd name="connsiteX108" fmla="*/ 529 w 2327276"/>
                <a:gd name="connsiteY108" fmla="*/ 215371 h 2179638"/>
                <a:gd name="connsiteX109" fmla="*/ 8996 w 2327276"/>
                <a:gd name="connsiteY109" fmla="*/ 188384 h 2179638"/>
                <a:gd name="connsiteX110" fmla="*/ 25929 w 2327276"/>
                <a:gd name="connsiteY110" fmla="*/ 162984 h 2179638"/>
                <a:gd name="connsiteX111" fmla="*/ 50271 w 2327276"/>
                <a:gd name="connsiteY111" fmla="*/ 139700 h 2179638"/>
                <a:gd name="connsiteX112" fmla="*/ 81492 w 2327276"/>
                <a:gd name="connsiteY112" fmla="*/ 117475 h 2179638"/>
                <a:gd name="connsiteX113" fmla="*/ 120121 w 2327276"/>
                <a:gd name="connsiteY113" fmla="*/ 97896 h 2179638"/>
                <a:gd name="connsiteX114" fmla="*/ 188383 w 2327276"/>
                <a:gd name="connsiteY114" fmla="*/ 71438 h 2179638"/>
                <a:gd name="connsiteX115" fmla="*/ 300567 w 2327276"/>
                <a:gd name="connsiteY115" fmla="*/ 42334 h 2179638"/>
                <a:gd name="connsiteX116" fmla="*/ 433388 w 2327276"/>
                <a:gd name="connsiteY116" fmla="*/ 21167 h 2179638"/>
                <a:gd name="connsiteX117" fmla="*/ 582083 w 2327276"/>
                <a:gd name="connsiteY117" fmla="*/ 7408 h 21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327276" h="2179638">
                  <a:moveTo>
                    <a:pt x="1938589" y="663419"/>
                  </a:moveTo>
                  <a:lnTo>
                    <a:pt x="1895166" y="668178"/>
                  </a:lnTo>
                  <a:lnTo>
                    <a:pt x="1851743" y="678753"/>
                  </a:lnTo>
                  <a:lnTo>
                    <a:pt x="1809380" y="695145"/>
                  </a:lnTo>
                  <a:lnTo>
                    <a:pt x="1747952" y="727400"/>
                  </a:lnTo>
                  <a:lnTo>
                    <a:pt x="1676463" y="776575"/>
                  </a:lnTo>
                  <a:lnTo>
                    <a:pt x="1606550" y="835235"/>
                  </a:lnTo>
                  <a:lnTo>
                    <a:pt x="1606550" y="1474943"/>
                  </a:lnTo>
                  <a:lnTo>
                    <a:pt x="1652104" y="1460800"/>
                  </a:lnTo>
                  <a:lnTo>
                    <a:pt x="1761191" y="1416384"/>
                  </a:lnTo>
                  <a:lnTo>
                    <a:pt x="1854921" y="1367737"/>
                  </a:lnTo>
                  <a:lnTo>
                    <a:pt x="1931705" y="1316447"/>
                  </a:lnTo>
                  <a:lnTo>
                    <a:pt x="1993662" y="1262513"/>
                  </a:lnTo>
                  <a:lnTo>
                    <a:pt x="2043439" y="1206992"/>
                  </a:lnTo>
                  <a:lnTo>
                    <a:pt x="2081037" y="1150943"/>
                  </a:lnTo>
                  <a:lnTo>
                    <a:pt x="2108573" y="1095422"/>
                  </a:lnTo>
                  <a:lnTo>
                    <a:pt x="2126578" y="1040959"/>
                  </a:lnTo>
                  <a:lnTo>
                    <a:pt x="2137169" y="989140"/>
                  </a:lnTo>
                  <a:lnTo>
                    <a:pt x="2141405" y="940493"/>
                  </a:lnTo>
                  <a:lnTo>
                    <a:pt x="2140346" y="895548"/>
                  </a:lnTo>
                  <a:lnTo>
                    <a:pt x="2133462" y="837912"/>
                  </a:lnTo>
                  <a:lnTo>
                    <a:pt x="2118635" y="785564"/>
                  </a:lnTo>
                  <a:lnTo>
                    <a:pt x="2111751" y="772874"/>
                  </a:lnTo>
                  <a:lnTo>
                    <a:pt x="2095864" y="747493"/>
                  </a:lnTo>
                  <a:lnTo>
                    <a:pt x="2060914" y="708364"/>
                  </a:lnTo>
                  <a:lnTo>
                    <a:pt x="2021728" y="682454"/>
                  </a:lnTo>
                  <a:lnTo>
                    <a:pt x="1980953" y="668178"/>
                  </a:lnTo>
                  <a:close/>
                  <a:moveTo>
                    <a:pt x="744008" y="0"/>
                  </a:moveTo>
                  <a:lnTo>
                    <a:pt x="828675" y="0"/>
                  </a:lnTo>
                  <a:lnTo>
                    <a:pt x="913871" y="0"/>
                  </a:lnTo>
                  <a:lnTo>
                    <a:pt x="1075267" y="7408"/>
                  </a:lnTo>
                  <a:lnTo>
                    <a:pt x="1223433" y="21696"/>
                  </a:lnTo>
                  <a:lnTo>
                    <a:pt x="1354138" y="42863"/>
                  </a:lnTo>
                  <a:lnTo>
                    <a:pt x="1465792" y="71967"/>
                  </a:lnTo>
                  <a:lnTo>
                    <a:pt x="1532996" y="98425"/>
                  </a:lnTo>
                  <a:lnTo>
                    <a:pt x="1570038" y="119063"/>
                  </a:lnTo>
                  <a:lnTo>
                    <a:pt x="1601259" y="140229"/>
                  </a:lnTo>
                  <a:lnTo>
                    <a:pt x="1625071" y="164042"/>
                  </a:lnTo>
                  <a:lnTo>
                    <a:pt x="1641475" y="188913"/>
                  </a:lnTo>
                  <a:lnTo>
                    <a:pt x="1649942" y="216430"/>
                  </a:lnTo>
                  <a:lnTo>
                    <a:pt x="1651000" y="230717"/>
                  </a:lnTo>
                  <a:lnTo>
                    <a:pt x="1649942" y="245005"/>
                  </a:lnTo>
                  <a:lnTo>
                    <a:pt x="1641475" y="272521"/>
                  </a:lnTo>
                  <a:lnTo>
                    <a:pt x="1625071" y="298450"/>
                  </a:lnTo>
                  <a:lnTo>
                    <a:pt x="1606550" y="316166"/>
                  </a:lnTo>
                  <a:lnTo>
                    <a:pt x="1606550" y="464445"/>
                  </a:lnTo>
                  <a:lnTo>
                    <a:pt x="1657929" y="459314"/>
                  </a:lnTo>
                  <a:lnTo>
                    <a:pt x="1780254" y="455613"/>
                  </a:lnTo>
                  <a:lnTo>
                    <a:pt x="1887752" y="463016"/>
                  </a:lnTo>
                  <a:lnTo>
                    <a:pt x="1979364" y="478879"/>
                  </a:lnTo>
                  <a:lnTo>
                    <a:pt x="2057737" y="503202"/>
                  </a:lnTo>
                  <a:lnTo>
                    <a:pt x="2122871" y="534400"/>
                  </a:lnTo>
                  <a:lnTo>
                    <a:pt x="2176885" y="569827"/>
                  </a:lnTo>
                  <a:lnTo>
                    <a:pt x="2220308" y="609485"/>
                  </a:lnTo>
                  <a:lnTo>
                    <a:pt x="2254199" y="650728"/>
                  </a:lnTo>
                  <a:lnTo>
                    <a:pt x="2281206" y="693030"/>
                  </a:lnTo>
                  <a:lnTo>
                    <a:pt x="2299740" y="734802"/>
                  </a:lnTo>
                  <a:lnTo>
                    <a:pt x="2312978" y="773402"/>
                  </a:lnTo>
                  <a:lnTo>
                    <a:pt x="2324099" y="826808"/>
                  </a:lnTo>
                  <a:lnTo>
                    <a:pt x="2327276" y="874397"/>
                  </a:lnTo>
                  <a:lnTo>
                    <a:pt x="2327276" y="884972"/>
                  </a:lnTo>
                  <a:lnTo>
                    <a:pt x="2327276" y="907181"/>
                  </a:lnTo>
                  <a:lnTo>
                    <a:pt x="2322510" y="952655"/>
                  </a:lnTo>
                  <a:lnTo>
                    <a:pt x="2309801" y="1019279"/>
                  </a:lnTo>
                  <a:lnTo>
                    <a:pt x="2279617" y="1108112"/>
                  </a:lnTo>
                  <a:lnTo>
                    <a:pt x="2237783" y="1195359"/>
                  </a:lnTo>
                  <a:lnTo>
                    <a:pt x="2185358" y="1281548"/>
                  </a:lnTo>
                  <a:lnTo>
                    <a:pt x="2126048" y="1363507"/>
                  </a:lnTo>
                  <a:lnTo>
                    <a:pt x="2061444" y="1441765"/>
                  </a:lnTo>
                  <a:lnTo>
                    <a:pt x="1993132" y="1515792"/>
                  </a:lnTo>
                  <a:lnTo>
                    <a:pt x="1888812" y="1617844"/>
                  </a:lnTo>
                  <a:lnTo>
                    <a:pt x="1759073" y="1729943"/>
                  </a:lnTo>
                  <a:lnTo>
                    <a:pt x="1612388" y="1842571"/>
                  </a:lnTo>
                  <a:lnTo>
                    <a:pt x="1606550" y="1846280"/>
                  </a:lnTo>
                  <a:lnTo>
                    <a:pt x="1606550" y="1857375"/>
                  </a:lnTo>
                  <a:lnTo>
                    <a:pt x="1606550" y="1918150"/>
                  </a:lnTo>
                  <a:lnTo>
                    <a:pt x="1605492" y="1918150"/>
                  </a:lnTo>
                  <a:lnTo>
                    <a:pt x="1604963" y="1931885"/>
                  </a:lnTo>
                  <a:lnTo>
                    <a:pt x="1596499" y="1958826"/>
                  </a:lnTo>
                  <a:lnTo>
                    <a:pt x="1581688" y="1984711"/>
                  </a:lnTo>
                  <a:lnTo>
                    <a:pt x="1557883" y="2010067"/>
                  </a:lnTo>
                  <a:lnTo>
                    <a:pt x="1528260" y="2033310"/>
                  </a:lnTo>
                  <a:lnTo>
                    <a:pt x="1492818" y="2056026"/>
                  </a:lnTo>
                  <a:lnTo>
                    <a:pt x="1428282" y="2086665"/>
                  </a:lnTo>
                  <a:lnTo>
                    <a:pt x="1321955" y="2122058"/>
                  </a:lnTo>
                  <a:lnTo>
                    <a:pt x="1196585" y="2149527"/>
                  </a:lnTo>
                  <a:lnTo>
                    <a:pt x="1056404" y="2169073"/>
                  </a:lnTo>
                  <a:lnTo>
                    <a:pt x="904055" y="2179110"/>
                  </a:lnTo>
                  <a:lnTo>
                    <a:pt x="823649" y="2179638"/>
                  </a:lnTo>
                  <a:lnTo>
                    <a:pt x="743243" y="2179110"/>
                  </a:lnTo>
                  <a:lnTo>
                    <a:pt x="590366" y="2168545"/>
                  </a:lnTo>
                  <a:lnTo>
                    <a:pt x="451771" y="2148471"/>
                  </a:lnTo>
                  <a:lnTo>
                    <a:pt x="327988" y="2120473"/>
                  </a:lnTo>
                  <a:lnTo>
                    <a:pt x="222720" y="2085080"/>
                  </a:lnTo>
                  <a:lnTo>
                    <a:pt x="158712" y="2053913"/>
                  </a:lnTo>
                  <a:lnTo>
                    <a:pt x="123270" y="2031726"/>
                  </a:lnTo>
                  <a:lnTo>
                    <a:pt x="93647" y="2008482"/>
                  </a:lnTo>
                  <a:lnTo>
                    <a:pt x="71429" y="1983126"/>
                  </a:lnTo>
                  <a:lnTo>
                    <a:pt x="56618" y="1958298"/>
                  </a:lnTo>
                  <a:lnTo>
                    <a:pt x="48154" y="1931885"/>
                  </a:lnTo>
                  <a:lnTo>
                    <a:pt x="47625" y="1918150"/>
                  </a:lnTo>
                  <a:lnTo>
                    <a:pt x="47625" y="1715827"/>
                  </a:lnTo>
                  <a:lnTo>
                    <a:pt x="47625" y="1715825"/>
                  </a:lnTo>
                  <a:lnTo>
                    <a:pt x="47625" y="318628"/>
                  </a:lnTo>
                  <a:lnTo>
                    <a:pt x="24871" y="296863"/>
                  </a:lnTo>
                  <a:lnTo>
                    <a:pt x="8996" y="271992"/>
                  </a:lnTo>
                  <a:lnTo>
                    <a:pt x="529" y="244475"/>
                  </a:lnTo>
                  <a:lnTo>
                    <a:pt x="0" y="230717"/>
                  </a:lnTo>
                  <a:lnTo>
                    <a:pt x="529" y="215371"/>
                  </a:lnTo>
                  <a:lnTo>
                    <a:pt x="8996" y="188384"/>
                  </a:lnTo>
                  <a:lnTo>
                    <a:pt x="25929" y="162984"/>
                  </a:lnTo>
                  <a:lnTo>
                    <a:pt x="50271" y="139700"/>
                  </a:lnTo>
                  <a:lnTo>
                    <a:pt x="81492" y="117475"/>
                  </a:lnTo>
                  <a:lnTo>
                    <a:pt x="120121" y="97896"/>
                  </a:lnTo>
                  <a:lnTo>
                    <a:pt x="188383" y="71438"/>
                  </a:lnTo>
                  <a:lnTo>
                    <a:pt x="300567" y="42334"/>
                  </a:lnTo>
                  <a:lnTo>
                    <a:pt x="433388" y="21167"/>
                  </a:lnTo>
                  <a:lnTo>
                    <a:pt x="582083" y="7408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799D46BC-9875-425D-B323-A2D260C3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28" y="2278207"/>
              <a:ext cx="1408113" cy="331788"/>
            </a:xfrm>
            <a:custGeom>
              <a:avLst/>
              <a:gdLst>
                <a:gd name="T0" fmla="*/ 1336 w 2661"/>
                <a:gd name="T1" fmla="*/ 0 h 628"/>
                <a:gd name="T2" fmla="*/ 1199 w 2661"/>
                <a:gd name="T3" fmla="*/ 0 h 628"/>
                <a:gd name="T4" fmla="*/ 938 w 2661"/>
                <a:gd name="T5" fmla="*/ 10 h 628"/>
                <a:gd name="T6" fmla="*/ 698 w 2661"/>
                <a:gd name="T7" fmla="*/ 29 h 628"/>
                <a:gd name="T8" fmla="*/ 484 w 2661"/>
                <a:gd name="T9" fmla="*/ 58 h 628"/>
                <a:gd name="T10" fmla="*/ 304 w 2661"/>
                <a:gd name="T11" fmla="*/ 96 h 628"/>
                <a:gd name="T12" fmla="*/ 159 w 2661"/>
                <a:gd name="T13" fmla="*/ 145 h 628"/>
                <a:gd name="T14" fmla="*/ 80 w 2661"/>
                <a:gd name="T15" fmla="*/ 190 h 628"/>
                <a:gd name="T16" fmla="*/ 41 w 2661"/>
                <a:gd name="T17" fmla="*/ 221 h 628"/>
                <a:gd name="T18" fmla="*/ 14 w 2661"/>
                <a:gd name="T19" fmla="*/ 256 h 628"/>
                <a:gd name="T20" fmla="*/ 1 w 2661"/>
                <a:gd name="T21" fmla="*/ 295 h 628"/>
                <a:gd name="T22" fmla="*/ 0 w 2661"/>
                <a:gd name="T23" fmla="*/ 313 h 628"/>
                <a:gd name="T24" fmla="*/ 1 w 2661"/>
                <a:gd name="T25" fmla="*/ 333 h 628"/>
                <a:gd name="T26" fmla="*/ 14 w 2661"/>
                <a:gd name="T27" fmla="*/ 371 h 628"/>
                <a:gd name="T28" fmla="*/ 40 w 2661"/>
                <a:gd name="T29" fmla="*/ 405 h 628"/>
                <a:gd name="T30" fmla="*/ 78 w 2661"/>
                <a:gd name="T31" fmla="*/ 437 h 628"/>
                <a:gd name="T32" fmla="*/ 156 w 2661"/>
                <a:gd name="T33" fmla="*/ 480 h 628"/>
                <a:gd name="T34" fmla="*/ 299 w 2661"/>
                <a:gd name="T35" fmla="*/ 529 h 628"/>
                <a:gd name="T36" fmla="*/ 479 w 2661"/>
                <a:gd name="T37" fmla="*/ 569 h 628"/>
                <a:gd name="T38" fmla="*/ 689 w 2661"/>
                <a:gd name="T39" fmla="*/ 597 h 628"/>
                <a:gd name="T40" fmla="*/ 927 w 2661"/>
                <a:gd name="T41" fmla="*/ 618 h 628"/>
                <a:gd name="T42" fmla="*/ 1187 w 2661"/>
                <a:gd name="T43" fmla="*/ 626 h 628"/>
                <a:gd name="T44" fmla="*/ 1325 w 2661"/>
                <a:gd name="T45" fmla="*/ 628 h 628"/>
                <a:gd name="T46" fmla="*/ 1462 w 2661"/>
                <a:gd name="T47" fmla="*/ 626 h 628"/>
                <a:gd name="T48" fmla="*/ 1723 w 2661"/>
                <a:gd name="T49" fmla="*/ 618 h 628"/>
                <a:gd name="T50" fmla="*/ 1963 w 2661"/>
                <a:gd name="T51" fmla="*/ 599 h 628"/>
                <a:gd name="T52" fmla="*/ 2177 w 2661"/>
                <a:gd name="T53" fmla="*/ 570 h 628"/>
                <a:gd name="T54" fmla="*/ 2357 w 2661"/>
                <a:gd name="T55" fmla="*/ 531 h 628"/>
                <a:gd name="T56" fmla="*/ 2502 w 2661"/>
                <a:gd name="T57" fmla="*/ 483 h 628"/>
                <a:gd name="T58" fmla="*/ 2581 w 2661"/>
                <a:gd name="T59" fmla="*/ 438 h 628"/>
                <a:gd name="T60" fmla="*/ 2620 w 2661"/>
                <a:gd name="T61" fmla="*/ 406 h 628"/>
                <a:gd name="T62" fmla="*/ 2647 w 2661"/>
                <a:gd name="T63" fmla="*/ 371 h 628"/>
                <a:gd name="T64" fmla="*/ 2660 w 2661"/>
                <a:gd name="T65" fmla="*/ 333 h 628"/>
                <a:gd name="T66" fmla="*/ 2661 w 2661"/>
                <a:gd name="T67" fmla="*/ 313 h 628"/>
                <a:gd name="T68" fmla="*/ 2660 w 2661"/>
                <a:gd name="T69" fmla="*/ 295 h 628"/>
                <a:gd name="T70" fmla="*/ 2647 w 2661"/>
                <a:gd name="T71" fmla="*/ 257 h 628"/>
                <a:gd name="T72" fmla="*/ 2621 w 2661"/>
                <a:gd name="T73" fmla="*/ 223 h 628"/>
                <a:gd name="T74" fmla="*/ 2583 w 2661"/>
                <a:gd name="T75" fmla="*/ 191 h 628"/>
                <a:gd name="T76" fmla="*/ 2505 w 2661"/>
                <a:gd name="T77" fmla="*/ 148 h 628"/>
                <a:gd name="T78" fmla="*/ 2362 w 2661"/>
                <a:gd name="T79" fmla="*/ 99 h 628"/>
                <a:gd name="T80" fmla="*/ 2184 w 2661"/>
                <a:gd name="T81" fmla="*/ 59 h 628"/>
                <a:gd name="T82" fmla="*/ 1972 w 2661"/>
                <a:gd name="T83" fmla="*/ 30 h 628"/>
                <a:gd name="T84" fmla="*/ 1734 w 2661"/>
                <a:gd name="T85" fmla="*/ 10 h 628"/>
                <a:gd name="T86" fmla="*/ 1474 w 2661"/>
                <a:gd name="T87" fmla="*/ 0 h 628"/>
                <a:gd name="T88" fmla="*/ 1336 w 266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61" h="628">
                  <a:moveTo>
                    <a:pt x="1336" y="0"/>
                  </a:moveTo>
                  <a:lnTo>
                    <a:pt x="1199" y="0"/>
                  </a:lnTo>
                  <a:lnTo>
                    <a:pt x="938" y="10"/>
                  </a:lnTo>
                  <a:lnTo>
                    <a:pt x="698" y="29"/>
                  </a:lnTo>
                  <a:lnTo>
                    <a:pt x="484" y="58"/>
                  </a:lnTo>
                  <a:lnTo>
                    <a:pt x="304" y="96"/>
                  </a:lnTo>
                  <a:lnTo>
                    <a:pt x="159" y="145"/>
                  </a:lnTo>
                  <a:lnTo>
                    <a:pt x="80" y="190"/>
                  </a:lnTo>
                  <a:lnTo>
                    <a:pt x="41" y="221"/>
                  </a:lnTo>
                  <a:lnTo>
                    <a:pt x="14" y="256"/>
                  </a:lnTo>
                  <a:lnTo>
                    <a:pt x="1" y="295"/>
                  </a:lnTo>
                  <a:lnTo>
                    <a:pt x="0" y="313"/>
                  </a:lnTo>
                  <a:lnTo>
                    <a:pt x="1" y="333"/>
                  </a:lnTo>
                  <a:lnTo>
                    <a:pt x="14" y="371"/>
                  </a:lnTo>
                  <a:lnTo>
                    <a:pt x="40" y="405"/>
                  </a:lnTo>
                  <a:lnTo>
                    <a:pt x="78" y="437"/>
                  </a:lnTo>
                  <a:lnTo>
                    <a:pt x="156" y="480"/>
                  </a:lnTo>
                  <a:lnTo>
                    <a:pt x="299" y="529"/>
                  </a:lnTo>
                  <a:lnTo>
                    <a:pt x="479" y="569"/>
                  </a:lnTo>
                  <a:lnTo>
                    <a:pt x="689" y="597"/>
                  </a:lnTo>
                  <a:lnTo>
                    <a:pt x="927" y="618"/>
                  </a:lnTo>
                  <a:lnTo>
                    <a:pt x="1187" y="626"/>
                  </a:lnTo>
                  <a:lnTo>
                    <a:pt x="1325" y="628"/>
                  </a:lnTo>
                  <a:lnTo>
                    <a:pt x="1462" y="626"/>
                  </a:lnTo>
                  <a:lnTo>
                    <a:pt x="1723" y="618"/>
                  </a:lnTo>
                  <a:lnTo>
                    <a:pt x="1963" y="599"/>
                  </a:lnTo>
                  <a:lnTo>
                    <a:pt x="2177" y="570"/>
                  </a:lnTo>
                  <a:lnTo>
                    <a:pt x="2357" y="531"/>
                  </a:lnTo>
                  <a:lnTo>
                    <a:pt x="2502" y="483"/>
                  </a:lnTo>
                  <a:lnTo>
                    <a:pt x="2581" y="438"/>
                  </a:lnTo>
                  <a:lnTo>
                    <a:pt x="2620" y="406"/>
                  </a:lnTo>
                  <a:lnTo>
                    <a:pt x="2647" y="371"/>
                  </a:lnTo>
                  <a:lnTo>
                    <a:pt x="2660" y="333"/>
                  </a:lnTo>
                  <a:lnTo>
                    <a:pt x="2661" y="313"/>
                  </a:lnTo>
                  <a:lnTo>
                    <a:pt x="2660" y="295"/>
                  </a:lnTo>
                  <a:lnTo>
                    <a:pt x="2647" y="257"/>
                  </a:lnTo>
                  <a:lnTo>
                    <a:pt x="2621" y="223"/>
                  </a:lnTo>
                  <a:lnTo>
                    <a:pt x="2583" y="191"/>
                  </a:lnTo>
                  <a:lnTo>
                    <a:pt x="2505" y="148"/>
                  </a:lnTo>
                  <a:lnTo>
                    <a:pt x="2362" y="99"/>
                  </a:lnTo>
                  <a:lnTo>
                    <a:pt x="2184" y="59"/>
                  </a:lnTo>
                  <a:lnTo>
                    <a:pt x="1972" y="30"/>
                  </a:lnTo>
                  <a:lnTo>
                    <a:pt x="1734" y="10"/>
                  </a:lnTo>
                  <a:lnTo>
                    <a:pt x="1474" y="0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9D9FA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F084F2F-FBD1-4C2C-B355-18988412AE92}"/>
              </a:ext>
            </a:extLst>
          </p:cNvPr>
          <p:cNvSpPr/>
          <p:nvPr/>
        </p:nvSpPr>
        <p:spPr>
          <a:xfrm>
            <a:off x="4837955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AF6A5E-54E3-47CF-9017-8F03B3552A90}"/>
              </a:ext>
            </a:extLst>
          </p:cNvPr>
          <p:cNvSpPr/>
          <p:nvPr/>
        </p:nvSpPr>
        <p:spPr>
          <a:xfrm>
            <a:off x="4825850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6E0AABF-9F0F-489A-845F-898285D6B794}"/>
              </a:ext>
            </a:extLst>
          </p:cNvPr>
          <p:cNvSpPr/>
          <p:nvPr/>
        </p:nvSpPr>
        <p:spPr>
          <a:xfrm>
            <a:off x="4837955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5CB9660-3DB5-4E59-AF0C-8A80D2DF7A4E}"/>
              </a:ext>
            </a:extLst>
          </p:cNvPr>
          <p:cNvGrpSpPr/>
          <p:nvPr/>
        </p:nvGrpSpPr>
        <p:grpSpPr>
          <a:xfrm rot="18900000">
            <a:off x="4054482" y="2855941"/>
            <a:ext cx="1193455" cy="1117744"/>
            <a:chOff x="838790" y="2214706"/>
            <a:chExt cx="2327276" cy="2179638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62C78FA-00C3-4E1F-A3FD-3C1609DB7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90" y="2214706"/>
              <a:ext cx="2327276" cy="2179638"/>
            </a:xfrm>
            <a:custGeom>
              <a:avLst/>
              <a:gdLst>
                <a:gd name="connsiteX0" fmla="*/ 1938589 w 2327276"/>
                <a:gd name="connsiteY0" fmla="*/ 663419 h 2179638"/>
                <a:gd name="connsiteX1" fmla="*/ 1895166 w 2327276"/>
                <a:gd name="connsiteY1" fmla="*/ 668178 h 2179638"/>
                <a:gd name="connsiteX2" fmla="*/ 1851743 w 2327276"/>
                <a:gd name="connsiteY2" fmla="*/ 678753 h 2179638"/>
                <a:gd name="connsiteX3" fmla="*/ 1809380 w 2327276"/>
                <a:gd name="connsiteY3" fmla="*/ 695145 h 2179638"/>
                <a:gd name="connsiteX4" fmla="*/ 1747952 w 2327276"/>
                <a:gd name="connsiteY4" fmla="*/ 727400 h 2179638"/>
                <a:gd name="connsiteX5" fmla="*/ 1676463 w 2327276"/>
                <a:gd name="connsiteY5" fmla="*/ 776575 h 2179638"/>
                <a:gd name="connsiteX6" fmla="*/ 1606550 w 2327276"/>
                <a:gd name="connsiteY6" fmla="*/ 835235 h 2179638"/>
                <a:gd name="connsiteX7" fmla="*/ 1606550 w 2327276"/>
                <a:gd name="connsiteY7" fmla="*/ 1474943 h 2179638"/>
                <a:gd name="connsiteX8" fmla="*/ 1652104 w 2327276"/>
                <a:gd name="connsiteY8" fmla="*/ 1460800 h 2179638"/>
                <a:gd name="connsiteX9" fmla="*/ 1761191 w 2327276"/>
                <a:gd name="connsiteY9" fmla="*/ 1416384 h 2179638"/>
                <a:gd name="connsiteX10" fmla="*/ 1854921 w 2327276"/>
                <a:gd name="connsiteY10" fmla="*/ 1367737 h 2179638"/>
                <a:gd name="connsiteX11" fmla="*/ 1931705 w 2327276"/>
                <a:gd name="connsiteY11" fmla="*/ 1316447 h 2179638"/>
                <a:gd name="connsiteX12" fmla="*/ 1993662 w 2327276"/>
                <a:gd name="connsiteY12" fmla="*/ 1262513 h 2179638"/>
                <a:gd name="connsiteX13" fmla="*/ 2043439 w 2327276"/>
                <a:gd name="connsiteY13" fmla="*/ 1206992 h 2179638"/>
                <a:gd name="connsiteX14" fmla="*/ 2081037 w 2327276"/>
                <a:gd name="connsiteY14" fmla="*/ 1150943 h 2179638"/>
                <a:gd name="connsiteX15" fmla="*/ 2108573 w 2327276"/>
                <a:gd name="connsiteY15" fmla="*/ 1095422 h 2179638"/>
                <a:gd name="connsiteX16" fmla="*/ 2126578 w 2327276"/>
                <a:gd name="connsiteY16" fmla="*/ 1040959 h 2179638"/>
                <a:gd name="connsiteX17" fmla="*/ 2137169 w 2327276"/>
                <a:gd name="connsiteY17" fmla="*/ 989140 h 2179638"/>
                <a:gd name="connsiteX18" fmla="*/ 2141405 w 2327276"/>
                <a:gd name="connsiteY18" fmla="*/ 940493 h 2179638"/>
                <a:gd name="connsiteX19" fmla="*/ 2140346 w 2327276"/>
                <a:gd name="connsiteY19" fmla="*/ 895548 h 2179638"/>
                <a:gd name="connsiteX20" fmla="*/ 2133462 w 2327276"/>
                <a:gd name="connsiteY20" fmla="*/ 837912 h 2179638"/>
                <a:gd name="connsiteX21" fmla="*/ 2118635 w 2327276"/>
                <a:gd name="connsiteY21" fmla="*/ 785564 h 2179638"/>
                <a:gd name="connsiteX22" fmla="*/ 2111751 w 2327276"/>
                <a:gd name="connsiteY22" fmla="*/ 772874 h 2179638"/>
                <a:gd name="connsiteX23" fmla="*/ 2095864 w 2327276"/>
                <a:gd name="connsiteY23" fmla="*/ 747493 h 2179638"/>
                <a:gd name="connsiteX24" fmla="*/ 2060914 w 2327276"/>
                <a:gd name="connsiteY24" fmla="*/ 708364 h 2179638"/>
                <a:gd name="connsiteX25" fmla="*/ 2021728 w 2327276"/>
                <a:gd name="connsiteY25" fmla="*/ 682454 h 2179638"/>
                <a:gd name="connsiteX26" fmla="*/ 1980953 w 2327276"/>
                <a:gd name="connsiteY26" fmla="*/ 668178 h 2179638"/>
                <a:gd name="connsiteX27" fmla="*/ 744008 w 2327276"/>
                <a:gd name="connsiteY27" fmla="*/ 0 h 2179638"/>
                <a:gd name="connsiteX28" fmla="*/ 828675 w 2327276"/>
                <a:gd name="connsiteY28" fmla="*/ 0 h 2179638"/>
                <a:gd name="connsiteX29" fmla="*/ 913871 w 2327276"/>
                <a:gd name="connsiteY29" fmla="*/ 0 h 2179638"/>
                <a:gd name="connsiteX30" fmla="*/ 1075267 w 2327276"/>
                <a:gd name="connsiteY30" fmla="*/ 7408 h 2179638"/>
                <a:gd name="connsiteX31" fmla="*/ 1223433 w 2327276"/>
                <a:gd name="connsiteY31" fmla="*/ 21696 h 2179638"/>
                <a:gd name="connsiteX32" fmla="*/ 1354138 w 2327276"/>
                <a:gd name="connsiteY32" fmla="*/ 42863 h 2179638"/>
                <a:gd name="connsiteX33" fmla="*/ 1465792 w 2327276"/>
                <a:gd name="connsiteY33" fmla="*/ 71967 h 2179638"/>
                <a:gd name="connsiteX34" fmla="*/ 1532996 w 2327276"/>
                <a:gd name="connsiteY34" fmla="*/ 98425 h 2179638"/>
                <a:gd name="connsiteX35" fmla="*/ 1570038 w 2327276"/>
                <a:gd name="connsiteY35" fmla="*/ 119063 h 2179638"/>
                <a:gd name="connsiteX36" fmla="*/ 1601259 w 2327276"/>
                <a:gd name="connsiteY36" fmla="*/ 140229 h 2179638"/>
                <a:gd name="connsiteX37" fmla="*/ 1625071 w 2327276"/>
                <a:gd name="connsiteY37" fmla="*/ 164042 h 2179638"/>
                <a:gd name="connsiteX38" fmla="*/ 1641475 w 2327276"/>
                <a:gd name="connsiteY38" fmla="*/ 188913 h 2179638"/>
                <a:gd name="connsiteX39" fmla="*/ 1649942 w 2327276"/>
                <a:gd name="connsiteY39" fmla="*/ 216430 h 2179638"/>
                <a:gd name="connsiteX40" fmla="*/ 1651000 w 2327276"/>
                <a:gd name="connsiteY40" fmla="*/ 230717 h 2179638"/>
                <a:gd name="connsiteX41" fmla="*/ 1649942 w 2327276"/>
                <a:gd name="connsiteY41" fmla="*/ 245005 h 2179638"/>
                <a:gd name="connsiteX42" fmla="*/ 1641475 w 2327276"/>
                <a:gd name="connsiteY42" fmla="*/ 272521 h 2179638"/>
                <a:gd name="connsiteX43" fmla="*/ 1625071 w 2327276"/>
                <a:gd name="connsiteY43" fmla="*/ 298450 h 2179638"/>
                <a:gd name="connsiteX44" fmla="*/ 1606550 w 2327276"/>
                <a:gd name="connsiteY44" fmla="*/ 316166 h 2179638"/>
                <a:gd name="connsiteX45" fmla="*/ 1606550 w 2327276"/>
                <a:gd name="connsiteY45" fmla="*/ 464445 h 2179638"/>
                <a:gd name="connsiteX46" fmla="*/ 1657929 w 2327276"/>
                <a:gd name="connsiteY46" fmla="*/ 459314 h 2179638"/>
                <a:gd name="connsiteX47" fmla="*/ 1780254 w 2327276"/>
                <a:gd name="connsiteY47" fmla="*/ 455613 h 2179638"/>
                <a:gd name="connsiteX48" fmla="*/ 1887752 w 2327276"/>
                <a:gd name="connsiteY48" fmla="*/ 463016 h 2179638"/>
                <a:gd name="connsiteX49" fmla="*/ 1979364 w 2327276"/>
                <a:gd name="connsiteY49" fmla="*/ 478879 h 2179638"/>
                <a:gd name="connsiteX50" fmla="*/ 2057737 w 2327276"/>
                <a:gd name="connsiteY50" fmla="*/ 503202 h 2179638"/>
                <a:gd name="connsiteX51" fmla="*/ 2122871 w 2327276"/>
                <a:gd name="connsiteY51" fmla="*/ 534400 h 2179638"/>
                <a:gd name="connsiteX52" fmla="*/ 2176885 w 2327276"/>
                <a:gd name="connsiteY52" fmla="*/ 569827 h 2179638"/>
                <a:gd name="connsiteX53" fmla="*/ 2220308 w 2327276"/>
                <a:gd name="connsiteY53" fmla="*/ 609485 h 2179638"/>
                <a:gd name="connsiteX54" fmla="*/ 2254199 w 2327276"/>
                <a:gd name="connsiteY54" fmla="*/ 650728 h 2179638"/>
                <a:gd name="connsiteX55" fmla="*/ 2281206 w 2327276"/>
                <a:gd name="connsiteY55" fmla="*/ 693030 h 2179638"/>
                <a:gd name="connsiteX56" fmla="*/ 2299740 w 2327276"/>
                <a:gd name="connsiteY56" fmla="*/ 734802 h 2179638"/>
                <a:gd name="connsiteX57" fmla="*/ 2312978 w 2327276"/>
                <a:gd name="connsiteY57" fmla="*/ 773402 h 2179638"/>
                <a:gd name="connsiteX58" fmla="*/ 2324099 w 2327276"/>
                <a:gd name="connsiteY58" fmla="*/ 826808 h 2179638"/>
                <a:gd name="connsiteX59" fmla="*/ 2327276 w 2327276"/>
                <a:gd name="connsiteY59" fmla="*/ 874397 h 2179638"/>
                <a:gd name="connsiteX60" fmla="*/ 2327276 w 2327276"/>
                <a:gd name="connsiteY60" fmla="*/ 884972 h 2179638"/>
                <a:gd name="connsiteX61" fmla="*/ 2327276 w 2327276"/>
                <a:gd name="connsiteY61" fmla="*/ 907181 h 2179638"/>
                <a:gd name="connsiteX62" fmla="*/ 2322510 w 2327276"/>
                <a:gd name="connsiteY62" fmla="*/ 952655 h 2179638"/>
                <a:gd name="connsiteX63" fmla="*/ 2309801 w 2327276"/>
                <a:gd name="connsiteY63" fmla="*/ 1019279 h 2179638"/>
                <a:gd name="connsiteX64" fmla="*/ 2279617 w 2327276"/>
                <a:gd name="connsiteY64" fmla="*/ 1108112 h 2179638"/>
                <a:gd name="connsiteX65" fmla="*/ 2237783 w 2327276"/>
                <a:gd name="connsiteY65" fmla="*/ 1195359 h 2179638"/>
                <a:gd name="connsiteX66" fmla="*/ 2185358 w 2327276"/>
                <a:gd name="connsiteY66" fmla="*/ 1281548 h 2179638"/>
                <a:gd name="connsiteX67" fmla="*/ 2126048 w 2327276"/>
                <a:gd name="connsiteY67" fmla="*/ 1363507 h 2179638"/>
                <a:gd name="connsiteX68" fmla="*/ 2061444 w 2327276"/>
                <a:gd name="connsiteY68" fmla="*/ 1441765 h 2179638"/>
                <a:gd name="connsiteX69" fmla="*/ 1993132 w 2327276"/>
                <a:gd name="connsiteY69" fmla="*/ 1515792 h 2179638"/>
                <a:gd name="connsiteX70" fmla="*/ 1888812 w 2327276"/>
                <a:gd name="connsiteY70" fmla="*/ 1617844 h 2179638"/>
                <a:gd name="connsiteX71" fmla="*/ 1759073 w 2327276"/>
                <a:gd name="connsiteY71" fmla="*/ 1729943 h 2179638"/>
                <a:gd name="connsiteX72" fmla="*/ 1612388 w 2327276"/>
                <a:gd name="connsiteY72" fmla="*/ 1842571 h 2179638"/>
                <a:gd name="connsiteX73" fmla="*/ 1606550 w 2327276"/>
                <a:gd name="connsiteY73" fmla="*/ 1846280 h 2179638"/>
                <a:gd name="connsiteX74" fmla="*/ 1606550 w 2327276"/>
                <a:gd name="connsiteY74" fmla="*/ 1857375 h 2179638"/>
                <a:gd name="connsiteX75" fmla="*/ 1606550 w 2327276"/>
                <a:gd name="connsiteY75" fmla="*/ 1918150 h 2179638"/>
                <a:gd name="connsiteX76" fmla="*/ 1605492 w 2327276"/>
                <a:gd name="connsiteY76" fmla="*/ 1918150 h 2179638"/>
                <a:gd name="connsiteX77" fmla="*/ 1604963 w 2327276"/>
                <a:gd name="connsiteY77" fmla="*/ 1931885 h 2179638"/>
                <a:gd name="connsiteX78" fmla="*/ 1596499 w 2327276"/>
                <a:gd name="connsiteY78" fmla="*/ 1958826 h 2179638"/>
                <a:gd name="connsiteX79" fmla="*/ 1581688 w 2327276"/>
                <a:gd name="connsiteY79" fmla="*/ 1984711 h 2179638"/>
                <a:gd name="connsiteX80" fmla="*/ 1557883 w 2327276"/>
                <a:gd name="connsiteY80" fmla="*/ 2010067 h 2179638"/>
                <a:gd name="connsiteX81" fmla="*/ 1528260 w 2327276"/>
                <a:gd name="connsiteY81" fmla="*/ 2033310 h 2179638"/>
                <a:gd name="connsiteX82" fmla="*/ 1492818 w 2327276"/>
                <a:gd name="connsiteY82" fmla="*/ 2056026 h 2179638"/>
                <a:gd name="connsiteX83" fmla="*/ 1428282 w 2327276"/>
                <a:gd name="connsiteY83" fmla="*/ 2086665 h 2179638"/>
                <a:gd name="connsiteX84" fmla="*/ 1321955 w 2327276"/>
                <a:gd name="connsiteY84" fmla="*/ 2122058 h 2179638"/>
                <a:gd name="connsiteX85" fmla="*/ 1196585 w 2327276"/>
                <a:gd name="connsiteY85" fmla="*/ 2149527 h 2179638"/>
                <a:gd name="connsiteX86" fmla="*/ 1056404 w 2327276"/>
                <a:gd name="connsiteY86" fmla="*/ 2169073 h 2179638"/>
                <a:gd name="connsiteX87" fmla="*/ 904055 w 2327276"/>
                <a:gd name="connsiteY87" fmla="*/ 2179110 h 2179638"/>
                <a:gd name="connsiteX88" fmla="*/ 823649 w 2327276"/>
                <a:gd name="connsiteY88" fmla="*/ 2179638 h 2179638"/>
                <a:gd name="connsiteX89" fmla="*/ 743243 w 2327276"/>
                <a:gd name="connsiteY89" fmla="*/ 2179110 h 2179638"/>
                <a:gd name="connsiteX90" fmla="*/ 590366 w 2327276"/>
                <a:gd name="connsiteY90" fmla="*/ 2168545 h 2179638"/>
                <a:gd name="connsiteX91" fmla="*/ 451771 w 2327276"/>
                <a:gd name="connsiteY91" fmla="*/ 2148471 h 2179638"/>
                <a:gd name="connsiteX92" fmla="*/ 327988 w 2327276"/>
                <a:gd name="connsiteY92" fmla="*/ 2120473 h 2179638"/>
                <a:gd name="connsiteX93" fmla="*/ 222720 w 2327276"/>
                <a:gd name="connsiteY93" fmla="*/ 2085080 h 2179638"/>
                <a:gd name="connsiteX94" fmla="*/ 158712 w 2327276"/>
                <a:gd name="connsiteY94" fmla="*/ 2053913 h 2179638"/>
                <a:gd name="connsiteX95" fmla="*/ 123270 w 2327276"/>
                <a:gd name="connsiteY95" fmla="*/ 2031726 h 2179638"/>
                <a:gd name="connsiteX96" fmla="*/ 93647 w 2327276"/>
                <a:gd name="connsiteY96" fmla="*/ 2008482 h 2179638"/>
                <a:gd name="connsiteX97" fmla="*/ 71429 w 2327276"/>
                <a:gd name="connsiteY97" fmla="*/ 1983126 h 2179638"/>
                <a:gd name="connsiteX98" fmla="*/ 56618 w 2327276"/>
                <a:gd name="connsiteY98" fmla="*/ 1958298 h 2179638"/>
                <a:gd name="connsiteX99" fmla="*/ 48154 w 2327276"/>
                <a:gd name="connsiteY99" fmla="*/ 1931885 h 2179638"/>
                <a:gd name="connsiteX100" fmla="*/ 47625 w 2327276"/>
                <a:gd name="connsiteY100" fmla="*/ 1918150 h 2179638"/>
                <a:gd name="connsiteX101" fmla="*/ 47625 w 2327276"/>
                <a:gd name="connsiteY101" fmla="*/ 1715827 h 2179638"/>
                <a:gd name="connsiteX102" fmla="*/ 47625 w 2327276"/>
                <a:gd name="connsiteY102" fmla="*/ 1715825 h 2179638"/>
                <a:gd name="connsiteX103" fmla="*/ 47625 w 2327276"/>
                <a:gd name="connsiteY103" fmla="*/ 318628 h 2179638"/>
                <a:gd name="connsiteX104" fmla="*/ 24871 w 2327276"/>
                <a:gd name="connsiteY104" fmla="*/ 296863 h 2179638"/>
                <a:gd name="connsiteX105" fmla="*/ 8996 w 2327276"/>
                <a:gd name="connsiteY105" fmla="*/ 271992 h 2179638"/>
                <a:gd name="connsiteX106" fmla="*/ 529 w 2327276"/>
                <a:gd name="connsiteY106" fmla="*/ 244475 h 2179638"/>
                <a:gd name="connsiteX107" fmla="*/ 0 w 2327276"/>
                <a:gd name="connsiteY107" fmla="*/ 230717 h 2179638"/>
                <a:gd name="connsiteX108" fmla="*/ 529 w 2327276"/>
                <a:gd name="connsiteY108" fmla="*/ 215371 h 2179638"/>
                <a:gd name="connsiteX109" fmla="*/ 8996 w 2327276"/>
                <a:gd name="connsiteY109" fmla="*/ 188384 h 2179638"/>
                <a:gd name="connsiteX110" fmla="*/ 25929 w 2327276"/>
                <a:gd name="connsiteY110" fmla="*/ 162984 h 2179638"/>
                <a:gd name="connsiteX111" fmla="*/ 50271 w 2327276"/>
                <a:gd name="connsiteY111" fmla="*/ 139700 h 2179638"/>
                <a:gd name="connsiteX112" fmla="*/ 81492 w 2327276"/>
                <a:gd name="connsiteY112" fmla="*/ 117475 h 2179638"/>
                <a:gd name="connsiteX113" fmla="*/ 120121 w 2327276"/>
                <a:gd name="connsiteY113" fmla="*/ 97896 h 2179638"/>
                <a:gd name="connsiteX114" fmla="*/ 188383 w 2327276"/>
                <a:gd name="connsiteY114" fmla="*/ 71438 h 2179638"/>
                <a:gd name="connsiteX115" fmla="*/ 300567 w 2327276"/>
                <a:gd name="connsiteY115" fmla="*/ 42334 h 2179638"/>
                <a:gd name="connsiteX116" fmla="*/ 433388 w 2327276"/>
                <a:gd name="connsiteY116" fmla="*/ 21167 h 2179638"/>
                <a:gd name="connsiteX117" fmla="*/ 582083 w 2327276"/>
                <a:gd name="connsiteY117" fmla="*/ 7408 h 21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327276" h="2179638">
                  <a:moveTo>
                    <a:pt x="1938589" y="663419"/>
                  </a:moveTo>
                  <a:lnTo>
                    <a:pt x="1895166" y="668178"/>
                  </a:lnTo>
                  <a:lnTo>
                    <a:pt x="1851743" y="678753"/>
                  </a:lnTo>
                  <a:lnTo>
                    <a:pt x="1809380" y="695145"/>
                  </a:lnTo>
                  <a:lnTo>
                    <a:pt x="1747952" y="727400"/>
                  </a:lnTo>
                  <a:lnTo>
                    <a:pt x="1676463" y="776575"/>
                  </a:lnTo>
                  <a:lnTo>
                    <a:pt x="1606550" y="835235"/>
                  </a:lnTo>
                  <a:lnTo>
                    <a:pt x="1606550" y="1474943"/>
                  </a:lnTo>
                  <a:lnTo>
                    <a:pt x="1652104" y="1460800"/>
                  </a:lnTo>
                  <a:lnTo>
                    <a:pt x="1761191" y="1416384"/>
                  </a:lnTo>
                  <a:lnTo>
                    <a:pt x="1854921" y="1367737"/>
                  </a:lnTo>
                  <a:lnTo>
                    <a:pt x="1931705" y="1316447"/>
                  </a:lnTo>
                  <a:lnTo>
                    <a:pt x="1993662" y="1262513"/>
                  </a:lnTo>
                  <a:lnTo>
                    <a:pt x="2043439" y="1206992"/>
                  </a:lnTo>
                  <a:lnTo>
                    <a:pt x="2081037" y="1150943"/>
                  </a:lnTo>
                  <a:lnTo>
                    <a:pt x="2108573" y="1095422"/>
                  </a:lnTo>
                  <a:lnTo>
                    <a:pt x="2126578" y="1040959"/>
                  </a:lnTo>
                  <a:lnTo>
                    <a:pt x="2137169" y="989140"/>
                  </a:lnTo>
                  <a:lnTo>
                    <a:pt x="2141405" y="940493"/>
                  </a:lnTo>
                  <a:lnTo>
                    <a:pt x="2140346" y="895548"/>
                  </a:lnTo>
                  <a:lnTo>
                    <a:pt x="2133462" y="837912"/>
                  </a:lnTo>
                  <a:lnTo>
                    <a:pt x="2118635" y="785564"/>
                  </a:lnTo>
                  <a:lnTo>
                    <a:pt x="2111751" y="772874"/>
                  </a:lnTo>
                  <a:lnTo>
                    <a:pt x="2095864" y="747493"/>
                  </a:lnTo>
                  <a:lnTo>
                    <a:pt x="2060914" y="708364"/>
                  </a:lnTo>
                  <a:lnTo>
                    <a:pt x="2021728" y="682454"/>
                  </a:lnTo>
                  <a:lnTo>
                    <a:pt x="1980953" y="668178"/>
                  </a:lnTo>
                  <a:close/>
                  <a:moveTo>
                    <a:pt x="744008" y="0"/>
                  </a:moveTo>
                  <a:lnTo>
                    <a:pt x="828675" y="0"/>
                  </a:lnTo>
                  <a:lnTo>
                    <a:pt x="913871" y="0"/>
                  </a:lnTo>
                  <a:lnTo>
                    <a:pt x="1075267" y="7408"/>
                  </a:lnTo>
                  <a:lnTo>
                    <a:pt x="1223433" y="21696"/>
                  </a:lnTo>
                  <a:lnTo>
                    <a:pt x="1354138" y="42863"/>
                  </a:lnTo>
                  <a:lnTo>
                    <a:pt x="1465792" y="71967"/>
                  </a:lnTo>
                  <a:lnTo>
                    <a:pt x="1532996" y="98425"/>
                  </a:lnTo>
                  <a:lnTo>
                    <a:pt x="1570038" y="119063"/>
                  </a:lnTo>
                  <a:lnTo>
                    <a:pt x="1601259" y="140229"/>
                  </a:lnTo>
                  <a:lnTo>
                    <a:pt x="1625071" y="164042"/>
                  </a:lnTo>
                  <a:lnTo>
                    <a:pt x="1641475" y="188913"/>
                  </a:lnTo>
                  <a:lnTo>
                    <a:pt x="1649942" y="216430"/>
                  </a:lnTo>
                  <a:lnTo>
                    <a:pt x="1651000" y="230717"/>
                  </a:lnTo>
                  <a:lnTo>
                    <a:pt x="1649942" y="245005"/>
                  </a:lnTo>
                  <a:lnTo>
                    <a:pt x="1641475" y="272521"/>
                  </a:lnTo>
                  <a:lnTo>
                    <a:pt x="1625071" y="298450"/>
                  </a:lnTo>
                  <a:lnTo>
                    <a:pt x="1606550" y="316166"/>
                  </a:lnTo>
                  <a:lnTo>
                    <a:pt x="1606550" y="464445"/>
                  </a:lnTo>
                  <a:lnTo>
                    <a:pt x="1657929" y="459314"/>
                  </a:lnTo>
                  <a:lnTo>
                    <a:pt x="1780254" y="455613"/>
                  </a:lnTo>
                  <a:lnTo>
                    <a:pt x="1887752" y="463016"/>
                  </a:lnTo>
                  <a:lnTo>
                    <a:pt x="1979364" y="478879"/>
                  </a:lnTo>
                  <a:lnTo>
                    <a:pt x="2057737" y="503202"/>
                  </a:lnTo>
                  <a:lnTo>
                    <a:pt x="2122871" y="534400"/>
                  </a:lnTo>
                  <a:lnTo>
                    <a:pt x="2176885" y="569827"/>
                  </a:lnTo>
                  <a:lnTo>
                    <a:pt x="2220308" y="609485"/>
                  </a:lnTo>
                  <a:lnTo>
                    <a:pt x="2254199" y="650728"/>
                  </a:lnTo>
                  <a:lnTo>
                    <a:pt x="2281206" y="693030"/>
                  </a:lnTo>
                  <a:lnTo>
                    <a:pt x="2299740" y="734802"/>
                  </a:lnTo>
                  <a:lnTo>
                    <a:pt x="2312978" y="773402"/>
                  </a:lnTo>
                  <a:lnTo>
                    <a:pt x="2324099" y="826808"/>
                  </a:lnTo>
                  <a:lnTo>
                    <a:pt x="2327276" y="874397"/>
                  </a:lnTo>
                  <a:lnTo>
                    <a:pt x="2327276" y="884972"/>
                  </a:lnTo>
                  <a:lnTo>
                    <a:pt x="2327276" y="907181"/>
                  </a:lnTo>
                  <a:lnTo>
                    <a:pt x="2322510" y="952655"/>
                  </a:lnTo>
                  <a:lnTo>
                    <a:pt x="2309801" y="1019279"/>
                  </a:lnTo>
                  <a:lnTo>
                    <a:pt x="2279617" y="1108112"/>
                  </a:lnTo>
                  <a:lnTo>
                    <a:pt x="2237783" y="1195359"/>
                  </a:lnTo>
                  <a:lnTo>
                    <a:pt x="2185358" y="1281548"/>
                  </a:lnTo>
                  <a:lnTo>
                    <a:pt x="2126048" y="1363507"/>
                  </a:lnTo>
                  <a:lnTo>
                    <a:pt x="2061444" y="1441765"/>
                  </a:lnTo>
                  <a:lnTo>
                    <a:pt x="1993132" y="1515792"/>
                  </a:lnTo>
                  <a:lnTo>
                    <a:pt x="1888812" y="1617844"/>
                  </a:lnTo>
                  <a:lnTo>
                    <a:pt x="1759073" y="1729943"/>
                  </a:lnTo>
                  <a:lnTo>
                    <a:pt x="1612388" y="1842571"/>
                  </a:lnTo>
                  <a:lnTo>
                    <a:pt x="1606550" y="1846280"/>
                  </a:lnTo>
                  <a:lnTo>
                    <a:pt x="1606550" y="1857375"/>
                  </a:lnTo>
                  <a:lnTo>
                    <a:pt x="1606550" y="1918150"/>
                  </a:lnTo>
                  <a:lnTo>
                    <a:pt x="1605492" y="1918150"/>
                  </a:lnTo>
                  <a:lnTo>
                    <a:pt x="1604963" y="1931885"/>
                  </a:lnTo>
                  <a:lnTo>
                    <a:pt x="1596499" y="1958826"/>
                  </a:lnTo>
                  <a:lnTo>
                    <a:pt x="1581688" y="1984711"/>
                  </a:lnTo>
                  <a:lnTo>
                    <a:pt x="1557883" y="2010067"/>
                  </a:lnTo>
                  <a:lnTo>
                    <a:pt x="1528260" y="2033310"/>
                  </a:lnTo>
                  <a:lnTo>
                    <a:pt x="1492818" y="2056026"/>
                  </a:lnTo>
                  <a:lnTo>
                    <a:pt x="1428282" y="2086665"/>
                  </a:lnTo>
                  <a:lnTo>
                    <a:pt x="1321955" y="2122058"/>
                  </a:lnTo>
                  <a:lnTo>
                    <a:pt x="1196585" y="2149527"/>
                  </a:lnTo>
                  <a:lnTo>
                    <a:pt x="1056404" y="2169073"/>
                  </a:lnTo>
                  <a:lnTo>
                    <a:pt x="904055" y="2179110"/>
                  </a:lnTo>
                  <a:lnTo>
                    <a:pt x="823649" y="2179638"/>
                  </a:lnTo>
                  <a:lnTo>
                    <a:pt x="743243" y="2179110"/>
                  </a:lnTo>
                  <a:lnTo>
                    <a:pt x="590366" y="2168545"/>
                  </a:lnTo>
                  <a:lnTo>
                    <a:pt x="451771" y="2148471"/>
                  </a:lnTo>
                  <a:lnTo>
                    <a:pt x="327988" y="2120473"/>
                  </a:lnTo>
                  <a:lnTo>
                    <a:pt x="222720" y="2085080"/>
                  </a:lnTo>
                  <a:lnTo>
                    <a:pt x="158712" y="2053913"/>
                  </a:lnTo>
                  <a:lnTo>
                    <a:pt x="123270" y="2031726"/>
                  </a:lnTo>
                  <a:lnTo>
                    <a:pt x="93647" y="2008482"/>
                  </a:lnTo>
                  <a:lnTo>
                    <a:pt x="71429" y="1983126"/>
                  </a:lnTo>
                  <a:lnTo>
                    <a:pt x="56618" y="1958298"/>
                  </a:lnTo>
                  <a:lnTo>
                    <a:pt x="48154" y="1931885"/>
                  </a:lnTo>
                  <a:lnTo>
                    <a:pt x="47625" y="1918150"/>
                  </a:lnTo>
                  <a:lnTo>
                    <a:pt x="47625" y="1715827"/>
                  </a:lnTo>
                  <a:lnTo>
                    <a:pt x="47625" y="1715825"/>
                  </a:lnTo>
                  <a:lnTo>
                    <a:pt x="47625" y="318628"/>
                  </a:lnTo>
                  <a:lnTo>
                    <a:pt x="24871" y="296863"/>
                  </a:lnTo>
                  <a:lnTo>
                    <a:pt x="8996" y="271992"/>
                  </a:lnTo>
                  <a:lnTo>
                    <a:pt x="529" y="244475"/>
                  </a:lnTo>
                  <a:lnTo>
                    <a:pt x="0" y="230717"/>
                  </a:lnTo>
                  <a:lnTo>
                    <a:pt x="529" y="215371"/>
                  </a:lnTo>
                  <a:lnTo>
                    <a:pt x="8996" y="188384"/>
                  </a:lnTo>
                  <a:lnTo>
                    <a:pt x="25929" y="162984"/>
                  </a:lnTo>
                  <a:lnTo>
                    <a:pt x="50271" y="139700"/>
                  </a:lnTo>
                  <a:lnTo>
                    <a:pt x="81492" y="117475"/>
                  </a:lnTo>
                  <a:lnTo>
                    <a:pt x="120121" y="97896"/>
                  </a:lnTo>
                  <a:lnTo>
                    <a:pt x="188383" y="71438"/>
                  </a:lnTo>
                  <a:lnTo>
                    <a:pt x="300567" y="42334"/>
                  </a:lnTo>
                  <a:lnTo>
                    <a:pt x="433388" y="21167"/>
                  </a:lnTo>
                  <a:lnTo>
                    <a:pt x="582083" y="7408"/>
                  </a:lnTo>
                  <a:close/>
                </a:path>
              </a:pathLst>
            </a:custGeom>
            <a:solidFill>
              <a:srgbClr val="AA8D8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78157E7-8439-4144-88FC-CA695EF84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28" y="2278207"/>
              <a:ext cx="1408113" cy="331788"/>
            </a:xfrm>
            <a:custGeom>
              <a:avLst/>
              <a:gdLst>
                <a:gd name="T0" fmla="*/ 1336 w 2661"/>
                <a:gd name="T1" fmla="*/ 0 h 628"/>
                <a:gd name="T2" fmla="*/ 1199 w 2661"/>
                <a:gd name="T3" fmla="*/ 0 h 628"/>
                <a:gd name="T4" fmla="*/ 938 w 2661"/>
                <a:gd name="T5" fmla="*/ 10 h 628"/>
                <a:gd name="T6" fmla="*/ 698 w 2661"/>
                <a:gd name="T7" fmla="*/ 29 h 628"/>
                <a:gd name="T8" fmla="*/ 484 w 2661"/>
                <a:gd name="T9" fmla="*/ 58 h 628"/>
                <a:gd name="T10" fmla="*/ 304 w 2661"/>
                <a:gd name="T11" fmla="*/ 96 h 628"/>
                <a:gd name="T12" fmla="*/ 159 w 2661"/>
                <a:gd name="T13" fmla="*/ 145 h 628"/>
                <a:gd name="T14" fmla="*/ 80 w 2661"/>
                <a:gd name="T15" fmla="*/ 190 h 628"/>
                <a:gd name="T16" fmla="*/ 41 w 2661"/>
                <a:gd name="T17" fmla="*/ 221 h 628"/>
                <a:gd name="T18" fmla="*/ 14 w 2661"/>
                <a:gd name="T19" fmla="*/ 256 h 628"/>
                <a:gd name="T20" fmla="*/ 1 w 2661"/>
                <a:gd name="T21" fmla="*/ 295 h 628"/>
                <a:gd name="T22" fmla="*/ 0 w 2661"/>
                <a:gd name="T23" fmla="*/ 313 h 628"/>
                <a:gd name="T24" fmla="*/ 1 w 2661"/>
                <a:gd name="T25" fmla="*/ 333 h 628"/>
                <a:gd name="T26" fmla="*/ 14 w 2661"/>
                <a:gd name="T27" fmla="*/ 371 h 628"/>
                <a:gd name="T28" fmla="*/ 40 w 2661"/>
                <a:gd name="T29" fmla="*/ 405 h 628"/>
                <a:gd name="T30" fmla="*/ 78 w 2661"/>
                <a:gd name="T31" fmla="*/ 437 h 628"/>
                <a:gd name="T32" fmla="*/ 156 w 2661"/>
                <a:gd name="T33" fmla="*/ 480 h 628"/>
                <a:gd name="T34" fmla="*/ 299 w 2661"/>
                <a:gd name="T35" fmla="*/ 529 h 628"/>
                <a:gd name="T36" fmla="*/ 479 w 2661"/>
                <a:gd name="T37" fmla="*/ 569 h 628"/>
                <a:gd name="T38" fmla="*/ 689 w 2661"/>
                <a:gd name="T39" fmla="*/ 597 h 628"/>
                <a:gd name="T40" fmla="*/ 927 w 2661"/>
                <a:gd name="T41" fmla="*/ 618 h 628"/>
                <a:gd name="T42" fmla="*/ 1187 w 2661"/>
                <a:gd name="T43" fmla="*/ 626 h 628"/>
                <a:gd name="T44" fmla="*/ 1325 w 2661"/>
                <a:gd name="T45" fmla="*/ 628 h 628"/>
                <a:gd name="T46" fmla="*/ 1462 w 2661"/>
                <a:gd name="T47" fmla="*/ 626 h 628"/>
                <a:gd name="T48" fmla="*/ 1723 w 2661"/>
                <a:gd name="T49" fmla="*/ 618 h 628"/>
                <a:gd name="T50" fmla="*/ 1963 w 2661"/>
                <a:gd name="T51" fmla="*/ 599 h 628"/>
                <a:gd name="T52" fmla="*/ 2177 w 2661"/>
                <a:gd name="T53" fmla="*/ 570 h 628"/>
                <a:gd name="T54" fmla="*/ 2357 w 2661"/>
                <a:gd name="T55" fmla="*/ 531 h 628"/>
                <a:gd name="T56" fmla="*/ 2502 w 2661"/>
                <a:gd name="T57" fmla="*/ 483 h 628"/>
                <a:gd name="T58" fmla="*/ 2581 w 2661"/>
                <a:gd name="T59" fmla="*/ 438 h 628"/>
                <a:gd name="T60" fmla="*/ 2620 w 2661"/>
                <a:gd name="T61" fmla="*/ 406 h 628"/>
                <a:gd name="T62" fmla="*/ 2647 w 2661"/>
                <a:gd name="T63" fmla="*/ 371 h 628"/>
                <a:gd name="T64" fmla="*/ 2660 w 2661"/>
                <a:gd name="T65" fmla="*/ 333 h 628"/>
                <a:gd name="T66" fmla="*/ 2661 w 2661"/>
                <a:gd name="T67" fmla="*/ 313 h 628"/>
                <a:gd name="T68" fmla="*/ 2660 w 2661"/>
                <a:gd name="T69" fmla="*/ 295 h 628"/>
                <a:gd name="T70" fmla="*/ 2647 w 2661"/>
                <a:gd name="T71" fmla="*/ 257 h 628"/>
                <a:gd name="T72" fmla="*/ 2621 w 2661"/>
                <a:gd name="T73" fmla="*/ 223 h 628"/>
                <a:gd name="T74" fmla="*/ 2583 w 2661"/>
                <a:gd name="T75" fmla="*/ 191 h 628"/>
                <a:gd name="T76" fmla="*/ 2505 w 2661"/>
                <a:gd name="T77" fmla="*/ 148 h 628"/>
                <a:gd name="T78" fmla="*/ 2362 w 2661"/>
                <a:gd name="T79" fmla="*/ 99 h 628"/>
                <a:gd name="T80" fmla="*/ 2184 w 2661"/>
                <a:gd name="T81" fmla="*/ 59 h 628"/>
                <a:gd name="T82" fmla="*/ 1972 w 2661"/>
                <a:gd name="T83" fmla="*/ 30 h 628"/>
                <a:gd name="T84" fmla="*/ 1734 w 2661"/>
                <a:gd name="T85" fmla="*/ 10 h 628"/>
                <a:gd name="T86" fmla="*/ 1474 w 2661"/>
                <a:gd name="T87" fmla="*/ 0 h 628"/>
                <a:gd name="T88" fmla="*/ 1336 w 266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61" h="628">
                  <a:moveTo>
                    <a:pt x="1336" y="0"/>
                  </a:moveTo>
                  <a:lnTo>
                    <a:pt x="1199" y="0"/>
                  </a:lnTo>
                  <a:lnTo>
                    <a:pt x="938" y="10"/>
                  </a:lnTo>
                  <a:lnTo>
                    <a:pt x="698" y="29"/>
                  </a:lnTo>
                  <a:lnTo>
                    <a:pt x="484" y="58"/>
                  </a:lnTo>
                  <a:lnTo>
                    <a:pt x="304" y="96"/>
                  </a:lnTo>
                  <a:lnTo>
                    <a:pt x="159" y="145"/>
                  </a:lnTo>
                  <a:lnTo>
                    <a:pt x="80" y="190"/>
                  </a:lnTo>
                  <a:lnTo>
                    <a:pt x="41" y="221"/>
                  </a:lnTo>
                  <a:lnTo>
                    <a:pt x="14" y="256"/>
                  </a:lnTo>
                  <a:lnTo>
                    <a:pt x="1" y="295"/>
                  </a:lnTo>
                  <a:lnTo>
                    <a:pt x="0" y="313"/>
                  </a:lnTo>
                  <a:lnTo>
                    <a:pt x="1" y="333"/>
                  </a:lnTo>
                  <a:lnTo>
                    <a:pt x="14" y="371"/>
                  </a:lnTo>
                  <a:lnTo>
                    <a:pt x="40" y="405"/>
                  </a:lnTo>
                  <a:lnTo>
                    <a:pt x="78" y="437"/>
                  </a:lnTo>
                  <a:lnTo>
                    <a:pt x="156" y="480"/>
                  </a:lnTo>
                  <a:lnTo>
                    <a:pt x="299" y="529"/>
                  </a:lnTo>
                  <a:lnTo>
                    <a:pt x="479" y="569"/>
                  </a:lnTo>
                  <a:lnTo>
                    <a:pt x="689" y="597"/>
                  </a:lnTo>
                  <a:lnTo>
                    <a:pt x="927" y="618"/>
                  </a:lnTo>
                  <a:lnTo>
                    <a:pt x="1187" y="626"/>
                  </a:lnTo>
                  <a:lnTo>
                    <a:pt x="1325" y="628"/>
                  </a:lnTo>
                  <a:lnTo>
                    <a:pt x="1462" y="626"/>
                  </a:lnTo>
                  <a:lnTo>
                    <a:pt x="1723" y="618"/>
                  </a:lnTo>
                  <a:lnTo>
                    <a:pt x="1963" y="599"/>
                  </a:lnTo>
                  <a:lnTo>
                    <a:pt x="2177" y="570"/>
                  </a:lnTo>
                  <a:lnTo>
                    <a:pt x="2357" y="531"/>
                  </a:lnTo>
                  <a:lnTo>
                    <a:pt x="2502" y="483"/>
                  </a:lnTo>
                  <a:lnTo>
                    <a:pt x="2581" y="438"/>
                  </a:lnTo>
                  <a:lnTo>
                    <a:pt x="2620" y="406"/>
                  </a:lnTo>
                  <a:lnTo>
                    <a:pt x="2647" y="371"/>
                  </a:lnTo>
                  <a:lnTo>
                    <a:pt x="2660" y="333"/>
                  </a:lnTo>
                  <a:lnTo>
                    <a:pt x="2661" y="313"/>
                  </a:lnTo>
                  <a:lnTo>
                    <a:pt x="2660" y="295"/>
                  </a:lnTo>
                  <a:lnTo>
                    <a:pt x="2647" y="257"/>
                  </a:lnTo>
                  <a:lnTo>
                    <a:pt x="2621" y="223"/>
                  </a:lnTo>
                  <a:lnTo>
                    <a:pt x="2583" y="191"/>
                  </a:lnTo>
                  <a:lnTo>
                    <a:pt x="2505" y="148"/>
                  </a:lnTo>
                  <a:lnTo>
                    <a:pt x="2362" y="99"/>
                  </a:lnTo>
                  <a:lnTo>
                    <a:pt x="2184" y="59"/>
                  </a:lnTo>
                  <a:lnTo>
                    <a:pt x="1972" y="30"/>
                  </a:lnTo>
                  <a:lnTo>
                    <a:pt x="1734" y="10"/>
                  </a:lnTo>
                  <a:lnTo>
                    <a:pt x="1474" y="0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9D9FA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CE781800-EF21-441A-BD71-53AB50BF11B0}"/>
              </a:ext>
            </a:extLst>
          </p:cNvPr>
          <p:cNvSpPr/>
          <p:nvPr/>
        </p:nvSpPr>
        <p:spPr>
          <a:xfrm>
            <a:off x="6460115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C834F57A-C412-4909-9F3A-638994110E8B}"/>
              </a:ext>
            </a:extLst>
          </p:cNvPr>
          <p:cNvSpPr/>
          <p:nvPr/>
        </p:nvSpPr>
        <p:spPr>
          <a:xfrm>
            <a:off x="6448010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0D9194E-E9E7-48D6-AA26-B7C993A2411D}"/>
              </a:ext>
            </a:extLst>
          </p:cNvPr>
          <p:cNvSpPr/>
          <p:nvPr/>
        </p:nvSpPr>
        <p:spPr>
          <a:xfrm>
            <a:off x="6460115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F41AF4D-50F9-4C50-83E4-0E4EDF96B2C1}"/>
              </a:ext>
            </a:extLst>
          </p:cNvPr>
          <p:cNvGrpSpPr/>
          <p:nvPr/>
        </p:nvGrpSpPr>
        <p:grpSpPr>
          <a:xfrm rot="18900000">
            <a:off x="5676642" y="2855941"/>
            <a:ext cx="1193455" cy="1117744"/>
            <a:chOff x="838790" y="2214706"/>
            <a:chExt cx="2327276" cy="2179638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0AADF9A-E9EC-4D92-8CD1-7D6EA4D0D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90" y="2214706"/>
              <a:ext cx="2327276" cy="2179638"/>
            </a:xfrm>
            <a:custGeom>
              <a:avLst/>
              <a:gdLst>
                <a:gd name="connsiteX0" fmla="*/ 1938589 w 2327276"/>
                <a:gd name="connsiteY0" fmla="*/ 663419 h 2179638"/>
                <a:gd name="connsiteX1" fmla="*/ 1895166 w 2327276"/>
                <a:gd name="connsiteY1" fmla="*/ 668178 h 2179638"/>
                <a:gd name="connsiteX2" fmla="*/ 1851743 w 2327276"/>
                <a:gd name="connsiteY2" fmla="*/ 678753 h 2179638"/>
                <a:gd name="connsiteX3" fmla="*/ 1809380 w 2327276"/>
                <a:gd name="connsiteY3" fmla="*/ 695145 h 2179638"/>
                <a:gd name="connsiteX4" fmla="*/ 1747952 w 2327276"/>
                <a:gd name="connsiteY4" fmla="*/ 727400 h 2179638"/>
                <a:gd name="connsiteX5" fmla="*/ 1676463 w 2327276"/>
                <a:gd name="connsiteY5" fmla="*/ 776575 h 2179638"/>
                <a:gd name="connsiteX6" fmla="*/ 1606550 w 2327276"/>
                <a:gd name="connsiteY6" fmla="*/ 835235 h 2179638"/>
                <a:gd name="connsiteX7" fmla="*/ 1606550 w 2327276"/>
                <a:gd name="connsiteY7" fmla="*/ 1474943 h 2179638"/>
                <a:gd name="connsiteX8" fmla="*/ 1652104 w 2327276"/>
                <a:gd name="connsiteY8" fmla="*/ 1460800 h 2179638"/>
                <a:gd name="connsiteX9" fmla="*/ 1761191 w 2327276"/>
                <a:gd name="connsiteY9" fmla="*/ 1416384 h 2179638"/>
                <a:gd name="connsiteX10" fmla="*/ 1854921 w 2327276"/>
                <a:gd name="connsiteY10" fmla="*/ 1367737 h 2179638"/>
                <a:gd name="connsiteX11" fmla="*/ 1931705 w 2327276"/>
                <a:gd name="connsiteY11" fmla="*/ 1316447 h 2179638"/>
                <a:gd name="connsiteX12" fmla="*/ 1993662 w 2327276"/>
                <a:gd name="connsiteY12" fmla="*/ 1262513 h 2179638"/>
                <a:gd name="connsiteX13" fmla="*/ 2043439 w 2327276"/>
                <a:gd name="connsiteY13" fmla="*/ 1206992 h 2179638"/>
                <a:gd name="connsiteX14" fmla="*/ 2081037 w 2327276"/>
                <a:gd name="connsiteY14" fmla="*/ 1150943 h 2179638"/>
                <a:gd name="connsiteX15" fmla="*/ 2108573 w 2327276"/>
                <a:gd name="connsiteY15" fmla="*/ 1095422 h 2179638"/>
                <a:gd name="connsiteX16" fmla="*/ 2126578 w 2327276"/>
                <a:gd name="connsiteY16" fmla="*/ 1040959 h 2179638"/>
                <a:gd name="connsiteX17" fmla="*/ 2137169 w 2327276"/>
                <a:gd name="connsiteY17" fmla="*/ 989140 h 2179638"/>
                <a:gd name="connsiteX18" fmla="*/ 2141405 w 2327276"/>
                <a:gd name="connsiteY18" fmla="*/ 940493 h 2179638"/>
                <a:gd name="connsiteX19" fmla="*/ 2140346 w 2327276"/>
                <a:gd name="connsiteY19" fmla="*/ 895548 h 2179638"/>
                <a:gd name="connsiteX20" fmla="*/ 2133462 w 2327276"/>
                <a:gd name="connsiteY20" fmla="*/ 837912 h 2179638"/>
                <a:gd name="connsiteX21" fmla="*/ 2118635 w 2327276"/>
                <a:gd name="connsiteY21" fmla="*/ 785564 h 2179638"/>
                <a:gd name="connsiteX22" fmla="*/ 2111751 w 2327276"/>
                <a:gd name="connsiteY22" fmla="*/ 772874 h 2179638"/>
                <a:gd name="connsiteX23" fmla="*/ 2095864 w 2327276"/>
                <a:gd name="connsiteY23" fmla="*/ 747493 h 2179638"/>
                <a:gd name="connsiteX24" fmla="*/ 2060914 w 2327276"/>
                <a:gd name="connsiteY24" fmla="*/ 708364 h 2179638"/>
                <a:gd name="connsiteX25" fmla="*/ 2021728 w 2327276"/>
                <a:gd name="connsiteY25" fmla="*/ 682454 h 2179638"/>
                <a:gd name="connsiteX26" fmla="*/ 1980953 w 2327276"/>
                <a:gd name="connsiteY26" fmla="*/ 668178 h 2179638"/>
                <a:gd name="connsiteX27" fmla="*/ 744008 w 2327276"/>
                <a:gd name="connsiteY27" fmla="*/ 0 h 2179638"/>
                <a:gd name="connsiteX28" fmla="*/ 828675 w 2327276"/>
                <a:gd name="connsiteY28" fmla="*/ 0 h 2179638"/>
                <a:gd name="connsiteX29" fmla="*/ 913871 w 2327276"/>
                <a:gd name="connsiteY29" fmla="*/ 0 h 2179638"/>
                <a:gd name="connsiteX30" fmla="*/ 1075267 w 2327276"/>
                <a:gd name="connsiteY30" fmla="*/ 7408 h 2179638"/>
                <a:gd name="connsiteX31" fmla="*/ 1223433 w 2327276"/>
                <a:gd name="connsiteY31" fmla="*/ 21696 h 2179638"/>
                <a:gd name="connsiteX32" fmla="*/ 1354138 w 2327276"/>
                <a:gd name="connsiteY32" fmla="*/ 42863 h 2179638"/>
                <a:gd name="connsiteX33" fmla="*/ 1465792 w 2327276"/>
                <a:gd name="connsiteY33" fmla="*/ 71967 h 2179638"/>
                <a:gd name="connsiteX34" fmla="*/ 1532996 w 2327276"/>
                <a:gd name="connsiteY34" fmla="*/ 98425 h 2179638"/>
                <a:gd name="connsiteX35" fmla="*/ 1570038 w 2327276"/>
                <a:gd name="connsiteY35" fmla="*/ 119063 h 2179638"/>
                <a:gd name="connsiteX36" fmla="*/ 1601259 w 2327276"/>
                <a:gd name="connsiteY36" fmla="*/ 140229 h 2179638"/>
                <a:gd name="connsiteX37" fmla="*/ 1625071 w 2327276"/>
                <a:gd name="connsiteY37" fmla="*/ 164042 h 2179638"/>
                <a:gd name="connsiteX38" fmla="*/ 1641475 w 2327276"/>
                <a:gd name="connsiteY38" fmla="*/ 188913 h 2179638"/>
                <a:gd name="connsiteX39" fmla="*/ 1649942 w 2327276"/>
                <a:gd name="connsiteY39" fmla="*/ 216430 h 2179638"/>
                <a:gd name="connsiteX40" fmla="*/ 1651000 w 2327276"/>
                <a:gd name="connsiteY40" fmla="*/ 230717 h 2179638"/>
                <a:gd name="connsiteX41" fmla="*/ 1649942 w 2327276"/>
                <a:gd name="connsiteY41" fmla="*/ 245005 h 2179638"/>
                <a:gd name="connsiteX42" fmla="*/ 1641475 w 2327276"/>
                <a:gd name="connsiteY42" fmla="*/ 272521 h 2179638"/>
                <a:gd name="connsiteX43" fmla="*/ 1625071 w 2327276"/>
                <a:gd name="connsiteY43" fmla="*/ 298450 h 2179638"/>
                <a:gd name="connsiteX44" fmla="*/ 1606550 w 2327276"/>
                <a:gd name="connsiteY44" fmla="*/ 316166 h 2179638"/>
                <a:gd name="connsiteX45" fmla="*/ 1606550 w 2327276"/>
                <a:gd name="connsiteY45" fmla="*/ 464445 h 2179638"/>
                <a:gd name="connsiteX46" fmla="*/ 1657929 w 2327276"/>
                <a:gd name="connsiteY46" fmla="*/ 459314 h 2179638"/>
                <a:gd name="connsiteX47" fmla="*/ 1780254 w 2327276"/>
                <a:gd name="connsiteY47" fmla="*/ 455613 h 2179638"/>
                <a:gd name="connsiteX48" fmla="*/ 1887752 w 2327276"/>
                <a:gd name="connsiteY48" fmla="*/ 463016 h 2179638"/>
                <a:gd name="connsiteX49" fmla="*/ 1979364 w 2327276"/>
                <a:gd name="connsiteY49" fmla="*/ 478879 h 2179638"/>
                <a:gd name="connsiteX50" fmla="*/ 2057737 w 2327276"/>
                <a:gd name="connsiteY50" fmla="*/ 503202 h 2179638"/>
                <a:gd name="connsiteX51" fmla="*/ 2122871 w 2327276"/>
                <a:gd name="connsiteY51" fmla="*/ 534400 h 2179638"/>
                <a:gd name="connsiteX52" fmla="*/ 2176885 w 2327276"/>
                <a:gd name="connsiteY52" fmla="*/ 569827 h 2179638"/>
                <a:gd name="connsiteX53" fmla="*/ 2220308 w 2327276"/>
                <a:gd name="connsiteY53" fmla="*/ 609485 h 2179638"/>
                <a:gd name="connsiteX54" fmla="*/ 2254199 w 2327276"/>
                <a:gd name="connsiteY54" fmla="*/ 650728 h 2179638"/>
                <a:gd name="connsiteX55" fmla="*/ 2281206 w 2327276"/>
                <a:gd name="connsiteY55" fmla="*/ 693030 h 2179638"/>
                <a:gd name="connsiteX56" fmla="*/ 2299740 w 2327276"/>
                <a:gd name="connsiteY56" fmla="*/ 734802 h 2179638"/>
                <a:gd name="connsiteX57" fmla="*/ 2312978 w 2327276"/>
                <a:gd name="connsiteY57" fmla="*/ 773402 h 2179638"/>
                <a:gd name="connsiteX58" fmla="*/ 2324099 w 2327276"/>
                <a:gd name="connsiteY58" fmla="*/ 826808 h 2179638"/>
                <a:gd name="connsiteX59" fmla="*/ 2327276 w 2327276"/>
                <a:gd name="connsiteY59" fmla="*/ 874397 h 2179638"/>
                <a:gd name="connsiteX60" fmla="*/ 2327276 w 2327276"/>
                <a:gd name="connsiteY60" fmla="*/ 884972 h 2179638"/>
                <a:gd name="connsiteX61" fmla="*/ 2327276 w 2327276"/>
                <a:gd name="connsiteY61" fmla="*/ 907181 h 2179638"/>
                <a:gd name="connsiteX62" fmla="*/ 2322510 w 2327276"/>
                <a:gd name="connsiteY62" fmla="*/ 952655 h 2179638"/>
                <a:gd name="connsiteX63" fmla="*/ 2309801 w 2327276"/>
                <a:gd name="connsiteY63" fmla="*/ 1019279 h 2179638"/>
                <a:gd name="connsiteX64" fmla="*/ 2279617 w 2327276"/>
                <a:gd name="connsiteY64" fmla="*/ 1108112 h 2179638"/>
                <a:gd name="connsiteX65" fmla="*/ 2237783 w 2327276"/>
                <a:gd name="connsiteY65" fmla="*/ 1195359 h 2179638"/>
                <a:gd name="connsiteX66" fmla="*/ 2185358 w 2327276"/>
                <a:gd name="connsiteY66" fmla="*/ 1281548 h 2179638"/>
                <a:gd name="connsiteX67" fmla="*/ 2126048 w 2327276"/>
                <a:gd name="connsiteY67" fmla="*/ 1363507 h 2179638"/>
                <a:gd name="connsiteX68" fmla="*/ 2061444 w 2327276"/>
                <a:gd name="connsiteY68" fmla="*/ 1441765 h 2179638"/>
                <a:gd name="connsiteX69" fmla="*/ 1993132 w 2327276"/>
                <a:gd name="connsiteY69" fmla="*/ 1515792 h 2179638"/>
                <a:gd name="connsiteX70" fmla="*/ 1888812 w 2327276"/>
                <a:gd name="connsiteY70" fmla="*/ 1617844 h 2179638"/>
                <a:gd name="connsiteX71" fmla="*/ 1759073 w 2327276"/>
                <a:gd name="connsiteY71" fmla="*/ 1729943 h 2179638"/>
                <a:gd name="connsiteX72" fmla="*/ 1612388 w 2327276"/>
                <a:gd name="connsiteY72" fmla="*/ 1842571 h 2179638"/>
                <a:gd name="connsiteX73" fmla="*/ 1606550 w 2327276"/>
                <a:gd name="connsiteY73" fmla="*/ 1846280 h 2179638"/>
                <a:gd name="connsiteX74" fmla="*/ 1606550 w 2327276"/>
                <a:gd name="connsiteY74" fmla="*/ 1857375 h 2179638"/>
                <a:gd name="connsiteX75" fmla="*/ 1606550 w 2327276"/>
                <a:gd name="connsiteY75" fmla="*/ 1918150 h 2179638"/>
                <a:gd name="connsiteX76" fmla="*/ 1605492 w 2327276"/>
                <a:gd name="connsiteY76" fmla="*/ 1918150 h 2179638"/>
                <a:gd name="connsiteX77" fmla="*/ 1604963 w 2327276"/>
                <a:gd name="connsiteY77" fmla="*/ 1931885 h 2179638"/>
                <a:gd name="connsiteX78" fmla="*/ 1596499 w 2327276"/>
                <a:gd name="connsiteY78" fmla="*/ 1958826 h 2179638"/>
                <a:gd name="connsiteX79" fmla="*/ 1581688 w 2327276"/>
                <a:gd name="connsiteY79" fmla="*/ 1984711 h 2179638"/>
                <a:gd name="connsiteX80" fmla="*/ 1557883 w 2327276"/>
                <a:gd name="connsiteY80" fmla="*/ 2010067 h 2179638"/>
                <a:gd name="connsiteX81" fmla="*/ 1528260 w 2327276"/>
                <a:gd name="connsiteY81" fmla="*/ 2033310 h 2179638"/>
                <a:gd name="connsiteX82" fmla="*/ 1492818 w 2327276"/>
                <a:gd name="connsiteY82" fmla="*/ 2056026 h 2179638"/>
                <a:gd name="connsiteX83" fmla="*/ 1428282 w 2327276"/>
                <a:gd name="connsiteY83" fmla="*/ 2086665 h 2179638"/>
                <a:gd name="connsiteX84" fmla="*/ 1321955 w 2327276"/>
                <a:gd name="connsiteY84" fmla="*/ 2122058 h 2179638"/>
                <a:gd name="connsiteX85" fmla="*/ 1196585 w 2327276"/>
                <a:gd name="connsiteY85" fmla="*/ 2149527 h 2179638"/>
                <a:gd name="connsiteX86" fmla="*/ 1056404 w 2327276"/>
                <a:gd name="connsiteY86" fmla="*/ 2169073 h 2179638"/>
                <a:gd name="connsiteX87" fmla="*/ 904055 w 2327276"/>
                <a:gd name="connsiteY87" fmla="*/ 2179110 h 2179638"/>
                <a:gd name="connsiteX88" fmla="*/ 823649 w 2327276"/>
                <a:gd name="connsiteY88" fmla="*/ 2179638 h 2179638"/>
                <a:gd name="connsiteX89" fmla="*/ 743243 w 2327276"/>
                <a:gd name="connsiteY89" fmla="*/ 2179110 h 2179638"/>
                <a:gd name="connsiteX90" fmla="*/ 590366 w 2327276"/>
                <a:gd name="connsiteY90" fmla="*/ 2168545 h 2179638"/>
                <a:gd name="connsiteX91" fmla="*/ 451771 w 2327276"/>
                <a:gd name="connsiteY91" fmla="*/ 2148471 h 2179638"/>
                <a:gd name="connsiteX92" fmla="*/ 327988 w 2327276"/>
                <a:gd name="connsiteY92" fmla="*/ 2120473 h 2179638"/>
                <a:gd name="connsiteX93" fmla="*/ 222720 w 2327276"/>
                <a:gd name="connsiteY93" fmla="*/ 2085080 h 2179638"/>
                <a:gd name="connsiteX94" fmla="*/ 158712 w 2327276"/>
                <a:gd name="connsiteY94" fmla="*/ 2053913 h 2179638"/>
                <a:gd name="connsiteX95" fmla="*/ 123270 w 2327276"/>
                <a:gd name="connsiteY95" fmla="*/ 2031726 h 2179638"/>
                <a:gd name="connsiteX96" fmla="*/ 93647 w 2327276"/>
                <a:gd name="connsiteY96" fmla="*/ 2008482 h 2179638"/>
                <a:gd name="connsiteX97" fmla="*/ 71429 w 2327276"/>
                <a:gd name="connsiteY97" fmla="*/ 1983126 h 2179638"/>
                <a:gd name="connsiteX98" fmla="*/ 56618 w 2327276"/>
                <a:gd name="connsiteY98" fmla="*/ 1958298 h 2179638"/>
                <a:gd name="connsiteX99" fmla="*/ 48154 w 2327276"/>
                <a:gd name="connsiteY99" fmla="*/ 1931885 h 2179638"/>
                <a:gd name="connsiteX100" fmla="*/ 47625 w 2327276"/>
                <a:gd name="connsiteY100" fmla="*/ 1918150 h 2179638"/>
                <a:gd name="connsiteX101" fmla="*/ 47625 w 2327276"/>
                <a:gd name="connsiteY101" fmla="*/ 1715827 h 2179638"/>
                <a:gd name="connsiteX102" fmla="*/ 47625 w 2327276"/>
                <a:gd name="connsiteY102" fmla="*/ 1715825 h 2179638"/>
                <a:gd name="connsiteX103" fmla="*/ 47625 w 2327276"/>
                <a:gd name="connsiteY103" fmla="*/ 318628 h 2179638"/>
                <a:gd name="connsiteX104" fmla="*/ 24871 w 2327276"/>
                <a:gd name="connsiteY104" fmla="*/ 296863 h 2179638"/>
                <a:gd name="connsiteX105" fmla="*/ 8996 w 2327276"/>
                <a:gd name="connsiteY105" fmla="*/ 271992 h 2179638"/>
                <a:gd name="connsiteX106" fmla="*/ 529 w 2327276"/>
                <a:gd name="connsiteY106" fmla="*/ 244475 h 2179638"/>
                <a:gd name="connsiteX107" fmla="*/ 0 w 2327276"/>
                <a:gd name="connsiteY107" fmla="*/ 230717 h 2179638"/>
                <a:gd name="connsiteX108" fmla="*/ 529 w 2327276"/>
                <a:gd name="connsiteY108" fmla="*/ 215371 h 2179638"/>
                <a:gd name="connsiteX109" fmla="*/ 8996 w 2327276"/>
                <a:gd name="connsiteY109" fmla="*/ 188384 h 2179638"/>
                <a:gd name="connsiteX110" fmla="*/ 25929 w 2327276"/>
                <a:gd name="connsiteY110" fmla="*/ 162984 h 2179638"/>
                <a:gd name="connsiteX111" fmla="*/ 50271 w 2327276"/>
                <a:gd name="connsiteY111" fmla="*/ 139700 h 2179638"/>
                <a:gd name="connsiteX112" fmla="*/ 81492 w 2327276"/>
                <a:gd name="connsiteY112" fmla="*/ 117475 h 2179638"/>
                <a:gd name="connsiteX113" fmla="*/ 120121 w 2327276"/>
                <a:gd name="connsiteY113" fmla="*/ 97896 h 2179638"/>
                <a:gd name="connsiteX114" fmla="*/ 188383 w 2327276"/>
                <a:gd name="connsiteY114" fmla="*/ 71438 h 2179638"/>
                <a:gd name="connsiteX115" fmla="*/ 300567 w 2327276"/>
                <a:gd name="connsiteY115" fmla="*/ 42334 h 2179638"/>
                <a:gd name="connsiteX116" fmla="*/ 433388 w 2327276"/>
                <a:gd name="connsiteY116" fmla="*/ 21167 h 2179638"/>
                <a:gd name="connsiteX117" fmla="*/ 582083 w 2327276"/>
                <a:gd name="connsiteY117" fmla="*/ 7408 h 21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327276" h="2179638">
                  <a:moveTo>
                    <a:pt x="1938589" y="663419"/>
                  </a:moveTo>
                  <a:lnTo>
                    <a:pt x="1895166" y="668178"/>
                  </a:lnTo>
                  <a:lnTo>
                    <a:pt x="1851743" y="678753"/>
                  </a:lnTo>
                  <a:lnTo>
                    <a:pt x="1809380" y="695145"/>
                  </a:lnTo>
                  <a:lnTo>
                    <a:pt x="1747952" y="727400"/>
                  </a:lnTo>
                  <a:lnTo>
                    <a:pt x="1676463" y="776575"/>
                  </a:lnTo>
                  <a:lnTo>
                    <a:pt x="1606550" y="835235"/>
                  </a:lnTo>
                  <a:lnTo>
                    <a:pt x="1606550" y="1474943"/>
                  </a:lnTo>
                  <a:lnTo>
                    <a:pt x="1652104" y="1460800"/>
                  </a:lnTo>
                  <a:lnTo>
                    <a:pt x="1761191" y="1416384"/>
                  </a:lnTo>
                  <a:lnTo>
                    <a:pt x="1854921" y="1367737"/>
                  </a:lnTo>
                  <a:lnTo>
                    <a:pt x="1931705" y="1316447"/>
                  </a:lnTo>
                  <a:lnTo>
                    <a:pt x="1993662" y="1262513"/>
                  </a:lnTo>
                  <a:lnTo>
                    <a:pt x="2043439" y="1206992"/>
                  </a:lnTo>
                  <a:lnTo>
                    <a:pt x="2081037" y="1150943"/>
                  </a:lnTo>
                  <a:lnTo>
                    <a:pt x="2108573" y="1095422"/>
                  </a:lnTo>
                  <a:lnTo>
                    <a:pt x="2126578" y="1040959"/>
                  </a:lnTo>
                  <a:lnTo>
                    <a:pt x="2137169" y="989140"/>
                  </a:lnTo>
                  <a:lnTo>
                    <a:pt x="2141405" y="940493"/>
                  </a:lnTo>
                  <a:lnTo>
                    <a:pt x="2140346" y="895548"/>
                  </a:lnTo>
                  <a:lnTo>
                    <a:pt x="2133462" y="837912"/>
                  </a:lnTo>
                  <a:lnTo>
                    <a:pt x="2118635" y="785564"/>
                  </a:lnTo>
                  <a:lnTo>
                    <a:pt x="2111751" y="772874"/>
                  </a:lnTo>
                  <a:lnTo>
                    <a:pt x="2095864" y="747493"/>
                  </a:lnTo>
                  <a:lnTo>
                    <a:pt x="2060914" y="708364"/>
                  </a:lnTo>
                  <a:lnTo>
                    <a:pt x="2021728" y="682454"/>
                  </a:lnTo>
                  <a:lnTo>
                    <a:pt x="1980953" y="668178"/>
                  </a:lnTo>
                  <a:close/>
                  <a:moveTo>
                    <a:pt x="744008" y="0"/>
                  </a:moveTo>
                  <a:lnTo>
                    <a:pt x="828675" y="0"/>
                  </a:lnTo>
                  <a:lnTo>
                    <a:pt x="913871" y="0"/>
                  </a:lnTo>
                  <a:lnTo>
                    <a:pt x="1075267" y="7408"/>
                  </a:lnTo>
                  <a:lnTo>
                    <a:pt x="1223433" y="21696"/>
                  </a:lnTo>
                  <a:lnTo>
                    <a:pt x="1354138" y="42863"/>
                  </a:lnTo>
                  <a:lnTo>
                    <a:pt x="1465792" y="71967"/>
                  </a:lnTo>
                  <a:lnTo>
                    <a:pt x="1532996" y="98425"/>
                  </a:lnTo>
                  <a:lnTo>
                    <a:pt x="1570038" y="119063"/>
                  </a:lnTo>
                  <a:lnTo>
                    <a:pt x="1601259" y="140229"/>
                  </a:lnTo>
                  <a:lnTo>
                    <a:pt x="1625071" y="164042"/>
                  </a:lnTo>
                  <a:lnTo>
                    <a:pt x="1641475" y="188913"/>
                  </a:lnTo>
                  <a:lnTo>
                    <a:pt x="1649942" y="216430"/>
                  </a:lnTo>
                  <a:lnTo>
                    <a:pt x="1651000" y="230717"/>
                  </a:lnTo>
                  <a:lnTo>
                    <a:pt x="1649942" y="245005"/>
                  </a:lnTo>
                  <a:lnTo>
                    <a:pt x="1641475" y="272521"/>
                  </a:lnTo>
                  <a:lnTo>
                    <a:pt x="1625071" y="298450"/>
                  </a:lnTo>
                  <a:lnTo>
                    <a:pt x="1606550" y="316166"/>
                  </a:lnTo>
                  <a:lnTo>
                    <a:pt x="1606550" y="464445"/>
                  </a:lnTo>
                  <a:lnTo>
                    <a:pt x="1657929" y="459314"/>
                  </a:lnTo>
                  <a:lnTo>
                    <a:pt x="1780254" y="455613"/>
                  </a:lnTo>
                  <a:lnTo>
                    <a:pt x="1887752" y="463016"/>
                  </a:lnTo>
                  <a:lnTo>
                    <a:pt x="1979364" y="478879"/>
                  </a:lnTo>
                  <a:lnTo>
                    <a:pt x="2057737" y="503202"/>
                  </a:lnTo>
                  <a:lnTo>
                    <a:pt x="2122871" y="534400"/>
                  </a:lnTo>
                  <a:lnTo>
                    <a:pt x="2176885" y="569827"/>
                  </a:lnTo>
                  <a:lnTo>
                    <a:pt x="2220308" y="609485"/>
                  </a:lnTo>
                  <a:lnTo>
                    <a:pt x="2254199" y="650728"/>
                  </a:lnTo>
                  <a:lnTo>
                    <a:pt x="2281206" y="693030"/>
                  </a:lnTo>
                  <a:lnTo>
                    <a:pt x="2299740" y="734802"/>
                  </a:lnTo>
                  <a:lnTo>
                    <a:pt x="2312978" y="773402"/>
                  </a:lnTo>
                  <a:lnTo>
                    <a:pt x="2324099" y="826808"/>
                  </a:lnTo>
                  <a:lnTo>
                    <a:pt x="2327276" y="874397"/>
                  </a:lnTo>
                  <a:lnTo>
                    <a:pt x="2327276" y="884972"/>
                  </a:lnTo>
                  <a:lnTo>
                    <a:pt x="2327276" y="907181"/>
                  </a:lnTo>
                  <a:lnTo>
                    <a:pt x="2322510" y="952655"/>
                  </a:lnTo>
                  <a:lnTo>
                    <a:pt x="2309801" y="1019279"/>
                  </a:lnTo>
                  <a:lnTo>
                    <a:pt x="2279617" y="1108112"/>
                  </a:lnTo>
                  <a:lnTo>
                    <a:pt x="2237783" y="1195359"/>
                  </a:lnTo>
                  <a:lnTo>
                    <a:pt x="2185358" y="1281548"/>
                  </a:lnTo>
                  <a:lnTo>
                    <a:pt x="2126048" y="1363507"/>
                  </a:lnTo>
                  <a:lnTo>
                    <a:pt x="2061444" y="1441765"/>
                  </a:lnTo>
                  <a:lnTo>
                    <a:pt x="1993132" y="1515792"/>
                  </a:lnTo>
                  <a:lnTo>
                    <a:pt x="1888812" y="1617844"/>
                  </a:lnTo>
                  <a:lnTo>
                    <a:pt x="1759073" y="1729943"/>
                  </a:lnTo>
                  <a:lnTo>
                    <a:pt x="1612388" y="1842571"/>
                  </a:lnTo>
                  <a:lnTo>
                    <a:pt x="1606550" y="1846280"/>
                  </a:lnTo>
                  <a:lnTo>
                    <a:pt x="1606550" y="1857375"/>
                  </a:lnTo>
                  <a:lnTo>
                    <a:pt x="1606550" y="1918150"/>
                  </a:lnTo>
                  <a:lnTo>
                    <a:pt x="1605492" y="1918150"/>
                  </a:lnTo>
                  <a:lnTo>
                    <a:pt x="1604963" y="1931885"/>
                  </a:lnTo>
                  <a:lnTo>
                    <a:pt x="1596499" y="1958826"/>
                  </a:lnTo>
                  <a:lnTo>
                    <a:pt x="1581688" y="1984711"/>
                  </a:lnTo>
                  <a:lnTo>
                    <a:pt x="1557883" y="2010067"/>
                  </a:lnTo>
                  <a:lnTo>
                    <a:pt x="1528260" y="2033310"/>
                  </a:lnTo>
                  <a:lnTo>
                    <a:pt x="1492818" y="2056026"/>
                  </a:lnTo>
                  <a:lnTo>
                    <a:pt x="1428282" y="2086665"/>
                  </a:lnTo>
                  <a:lnTo>
                    <a:pt x="1321955" y="2122058"/>
                  </a:lnTo>
                  <a:lnTo>
                    <a:pt x="1196585" y="2149527"/>
                  </a:lnTo>
                  <a:lnTo>
                    <a:pt x="1056404" y="2169073"/>
                  </a:lnTo>
                  <a:lnTo>
                    <a:pt x="904055" y="2179110"/>
                  </a:lnTo>
                  <a:lnTo>
                    <a:pt x="823649" y="2179638"/>
                  </a:lnTo>
                  <a:lnTo>
                    <a:pt x="743243" y="2179110"/>
                  </a:lnTo>
                  <a:lnTo>
                    <a:pt x="590366" y="2168545"/>
                  </a:lnTo>
                  <a:lnTo>
                    <a:pt x="451771" y="2148471"/>
                  </a:lnTo>
                  <a:lnTo>
                    <a:pt x="327988" y="2120473"/>
                  </a:lnTo>
                  <a:lnTo>
                    <a:pt x="222720" y="2085080"/>
                  </a:lnTo>
                  <a:lnTo>
                    <a:pt x="158712" y="2053913"/>
                  </a:lnTo>
                  <a:lnTo>
                    <a:pt x="123270" y="2031726"/>
                  </a:lnTo>
                  <a:lnTo>
                    <a:pt x="93647" y="2008482"/>
                  </a:lnTo>
                  <a:lnTo>
                    <a:pt x="71429" y="1983126"/>
                  </a:lnTo>
                  <a:lnTo>
                    <a:pt x="56618" y="1958298"/>
                  </a:lnTo>
                  <a:lnTo>
                    <a:pt x="48154" y="1931885"/>
                  </a:lnTo>
                  <a:lnTo>
                    <a:pt x="47625" y="1918150"/>
                  </a:lnTo>
                  <a:lnTo>
                    <a:pt x="47625" y="1715827"/>
                  </a:lnTo>
                  <a:lnTo>
                    <a:pt x="47625" y="1715825"/>
                  </a:lnTo>
                  <a:lnTo>
                    <a:pt x="47625" y="318628"/>
                  </a:lnTo>
                  <a:lnTo>
                    <a:pt x="24871" y="296863"/>
                  </a:lnTo>
                  <a:lnTo>
                    <a:pt x="8996" y="271992"/>
                  </a:lnTo>
                  <a:lnTo>
                    <a:pt x="529" y="244475"/>
                  </a:lnTo>
                  <a:lnTo>
                    <a:pt x="0" y="230717"/>
                  </a:lnTo>
                  <a:lnTo>
                    <a:pt x="529" y="215371"/>
                  </a:lnTo>
                  <a:lnTo>
                    <a:pt x="8996" y="188384"/>
                  </a:lnTo>
                  <a:lnTo>
                    <a:pt x="25929" y="162984"/>
                  </a:lnTo>
                  <a:lnTo>
                    <a:pt x="50271" y="139700"/>
                  </a:lnTo>
                  <a:lnTo>
                    <a:pt x="81492" y="117475"/>
                  </a:lnTo>
                  <a:lnTo>
                    <a:pt x="120121" y="97896"/>
                  </a:lnTo>
                  <a:lnTo>
                    <a:pt x="188383" y="71438"/>
                  </a:lnTo>
                  <a:lnTo>
                    <a:pt x="300567" y="42334"/>
                  </a:lnTo>
                  <a:lnTo>
                    <a:pt x="433388" y="21167"/>
                  </a:lnTo>
                  <a:lnTo>
                    <a:pt x="582083" y="7408"/>
                  </a:lnTo>
                  <a:close/>
                </a:path>
              </a:pathLst>
            </a:custGeom>
            <a:solidFill>
              <a:srgbClr val="8CA2AD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F0D13E05-E9E8-45F7-9ED6-4536AEB0A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28" y="2278207"/>
              <a:ext cx="1408113" cy="331788"/>
            </a:xfrm>
            <a:custGeom>
              <a:avLst/>
              <a:gdLst>
                <a:gd name="T0" fmla="*/ 1336 w 2661"/>
                <a:gd name="T1" fmla="*/ 0 h 628"/>
                <a:gd name="T2" fmla="*/ 1199 w 2661"/>
                <a:gd name="T3" fmla="*/ 0 h 628"/>
                <a:gd name="T4" fmla="*/ 938 w 2661"/>
                <a:gd name="T5" fmla="*/ 10 h 628"/>
                <a:gd name="T6" fmla="*/ 698 w 2661"/>
                <a:gd name="T7" fmla="*/ 29 h 628"/>
                <a:gd name="T8" fmla="*/ 484 w 2661"/>
                <a:gd name="T9" fmla="*/ 58 h 628"/>
                <a:gd name="T10" fmla="*/ 304 w 2661"/>
                <a:gd name="T11" fmla="*/ 96 h 628"/>
                <a:gd name="T12" fmla="*/ 159 w 2661"/>
                <a:gd name="T13" fmla="*/ 145 h 628"/>
                <a:gd name="T14" fmla="*/ 80 w 2661"/>
                <a:gd name="T15" fmla="*/ 190 h 628"/>
                <a:gd name="T16" fmla="*/ 41 w 2661"/>
                <a:gd name="T17" fmla="*/ 221 h 628"/>
                <a:gd name="T18" fmla="*/ 14 w 2661"/>
                <a:gd name="T19" fmla="*/ 256 h 628"/>
                <a:gd name="T20" fmla="*/ 1 w 2661"/>
                <a:gd name="T21" fmla="*/ 295 h 628"/>
                <a:gd name="T22" fmla="*/ 0 w 2661"/>
                <a:gd name="T23" fmla="*/ 313 h 628"/>
                <a:gd name="T24" fmla="*/ 1 w 2661"/>
                <a:gd name="T25" fmla="*/ 333 h 628"/>
                <a:gd name="T26" fmla="*/ 14 w 2661"/>
                <a:gd name="T27" fmla="*/ 371 h 628"/>
                <a:gd name="T28" fmla="*/ 40 w 2661"/>
                <a:gd name="T29" fmla="*/ 405 h 628"/>
                <a:gd name="T30" fmla="*/ 78 w 2661"/>
                <a:gd name="T31" fmla="*/ 437 h 628"/>
                <a:gd name="T32" fmla="*/ 156 w 2661"/>
                <a:gd name="T33" fmla="*/ 480 h 628"/>
                <a:gd name="T34" fmla="*/ 299 w 2661"/>
                <a:gd name="T35" fmla="*/ 529 h 628"/>
                <a:gd name="T36" fmla="*/ 479 w 2661"/>
                <a:gd name="T37" fmla="*/ 569 h 628"/>
                <a:gd name="T38" fmla="*/ 689 w 2661"/>
                <a:gd name="T39" fmla="*/ 597 h 628"/>
                <a:gd name="T40" fmla="*/ 927 w 2661"/>
                <a:gd name="T41" fmla="*/ 618 h 628"/>
                <a:gd name="T42" fmla="*/ 1187 w 2661"/>
                <a:gd name="T43" fmla="*/ 626 h 628"/>
                <a:gd name="T44" fmla="*/ 1325 w 2661"/>
                <a:gd name="T45" fmla="*/ 628 h 628"/>
                <a:gd name="T46" fmla="*/ 1462 w 2661"/>
                <a:gd name="T47" fmla="*/ 626 h 628"/>
                <a:gd name="T48" fmla="*/ 1723 w 2661"/>
                <a:gd name="T49" fmla="*/ 618 h 628"/>
                <a:gd name="T50" fmla="*/ 1963 w 2661"/>
                <a:gd name="T51" fmla="*/ 599 h 628"/>
                <a:gd name="T52" fmla="*/ 2177 w 2661"/>
                <a:gd name="T53" fmla="*/ 570 h 628"/>
                <a:gd name="T54" fmla="*/ 2357 w 2661"/>
                <a:gd name="T55" fmla="*/ 531 h 628"/>
                <a:gd name="T56" fmla="*/ 2502 w 2661"/>
                <a:gd name="T57" fmla="*/ 483 h 628"/>
                <a:gd name="T58" fmla="*/ 2581 w 2661"/>
                <a:gd name="T59" fmla="*/ 438 h 628"/>
                <a:gd name="T60" fmla="*/ 2620 w 2661"/>
                <a:gd name="T61" fmla="*/ 406 h 628"/>
                <a:gd name="T62" fmla="*/ 2647 w 2661"/>
                <a:gd name="T63" fmla="*/ 371 h 628"/>
                <a:gd name="T64" fmla="*/ 2660 w 2661"/>
                <a:gd name="T65" fmla="*/ 333 h 628"/>
                <a:gd name="T66" fmla="*/ 2661 w 2661"/>
                <a:gd name="T67" fmla="*/ 313 h 628"/>
                <a:gd name="T68" fmla="*/ 2660 w 2661"/>
                <a:gd name="T69" fmla="*/ 295 h 628"/>
                <a:gd name="T70" fmla="*/ 2647 w 2661"/>
                <a:gd name="T71" fmla="*/ 257 h 628"/>
                <a:gd name="T72" fmla="*/ 2621 w 2661"/>
                <a:gd name="T73" fmla="*/ 223 h 628"/>
                <a:gd name="T74" fmla="*/ 2583 w 2661"/>
                <a:gd name="T75" fmla="*/ 191 h 628"/>
                <a:gd name="T76" fmla="*/ 2505 w 2661"/>
                <a:gd name="T77" fmla="*/ 148 h 628"/>
                <a:gd name="T78" fmla="*/ 2362 w 2661"/>
                <a:gd name="T79" fmla="*/ 99 h 628"/>
                <a:gd name="T80" fmla="*/ 2184 w 2661"/>
                <a:gd name="T81" fmla="*/ 59 h 628"/>
                <a:gd name="T82" fmla="*/ 1972 w 2661"/>
                <a:gd name="T83" fmla="*/ 30 h 628"/>
                <a:gd name="T84" fmla="*/ 1734 w 2661"/>
                <a:gd name="T85" fmla="*/ 10 h 628"/>
                <a:gd name="T86" fmla="*/ 1474 w 2661"/>
                <a:gd name="T87" fmla="*/ 0 h 628"/>
                <a:gd name="T88" fmla="*/ 1336 w 266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61" h="628">
                  <a:moveTo>
                    <a:pt x="1336" y="0"/>
                  </a:moveTo>
                  <a:lnTo>
                    <a:pt x="1199" y="0"/>
                  </a:lnTo>
                  <a:lnTo>
                    <a:pt x="938" y="10"/>
                  </a:lnTo>
                  <a:lnTo>
                    <a:pt x="698" y="29"/>
                  </a:lnTo>
                  <a:lnTo>
                    <a:pt x="484" y="58"/>
                  </a:lnTo>
                  <a:lnTo>
                    <a:pt x="304" y="96"/>
                  </a:lnTo>
                  <a:lnTo>
                    <a:pt x="159" y="145"/>
                  </a:lnTo>
                  <a:lnTo>
                    <a:pt x="80" y="190"/>
                  </a:lnTo>
                  <a:lnTo>
                    <a:pt x="41" y="221"/>
                  </a:lnTo>
                  <a:lnTo>
                    <a:pt x="14" y="256"/>
                  </a:lnTo>
                  <a:lnTo>
                    <a:pt x="1" y="295"/>
                  </a:lnTo>
                  <a:lnTo>
                    <a:pt x="0" y="313"/>
                  </a:lnTo>
                  <a:lnTo>
                    <a:pt x="1" y="333"/>
                  </a:lnTo>
                  <a:lnTo>
                    <a:pt x="14" y="371"/>
                  </a:lnTo>
                  <a:lnTo>
                    <a:pt x="40" y="405"/>
                  </a:lnTo>
                  <a:lnTo>
                    <a:pt x="78" y="437"/>
                  </a:lnTo>
                  <a:lnTo>
                    <a:pt x="156" y="480"/>
                  </a:lnTo>
                  <a:lnTo>
                    <a:pt x="299" y="529"/>
                  </a:lnTo>
                  <a:lnTo>
                    <a:pt x="479" y="569"/>
                  </a:lnTo>
                  <a:lnTo>
                    <a:pt x="689" y="597"/>
                  </a:lnTo>
                  <a:lnTo>
                    <a:pt x="927" y="618"/>
                  </a:lnTo>
                  <a:lnTo>
                    <a:pt x="1187" y="626"/>
                  </a:lnTo>
                  <a:lnTo>
                    <a:pt x="1325" y="628"/>
                  </a:lnTo>
                  <a:lnTo>
                    <a:pt x="1462" y="626"/>
                  </a:lnTo>
                  <a:lnTo>
                    <a:pt x="1723" y="618"/>
                  </a:lnTo>
                  <a:lnTo>
                    <a:pt x="1963" y="599"/>
                  </a:lnTo>
                  <a:lnTo>
                    <a:pt x="2177" y="570"/>
                  </a:lnTo>
                  <a:lnTo>
                    <a:pt x="2357" y="531"/>
                  </a:lnTo>
                  <a:lnTo>
                    <a:pt x="2502" y="483"/>
                  </a:lnTo>
                  <a:lnTo>
                    <a:pt x="2581" y="438"/>
                  </a:lnTo>
                  <a:lnTo>
                    <a:pt x="2620" y="406"/>
                  </a:lnTo>
                  <a:lnTo>
                    <a:pt x="2647" y="371"/>
                  </a:lnTo>
                  <a:lnTo>
                    <a:pt x="2660" y="333"/>
                  </a:lnTo>
                  <a:lnTo>
                    <a:pt x="2661" y="313"/>
                  </a:lnTo>
                  <a:lnTo>
                    <a:pt x="2660" y="295"/>
                  </a:lnTo>
                  <a:lnTo>
                    <a:pt x="2647" y="257"/>
                  </a:lnTo>
                  <a:lnTo>
                    <a:pt x="2621" y="223"/>
                  </a:lnTo>
                  <a:lnTo>
                    <a:pt x="2583" y="191"/>
                  </a:lnTo>
                  <a:lnTo>
                    <a:pt x="2505" y="148"/>
                  </a:lnTo>
                  <a:lnTo>
                    <a:pt x="2362" y="99"/>
                  </a:lnTo>
                  <a:lnTo>
                    <a:pt x="2184" y="59"/>
                  </a:lnTo>
                  <a:lnTo>
                    <a:pt x="1972" y="30"/>
                  </a:lnTo>
                  <a:lnTo>
                    <a:pt x="1734" y="10"/>
                  </a:lnTo>
                  <a:lnTo>
                    <a:pt x="1474" y="0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9D9FA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F70410AD-1B19-4389-91A5-AFA65219CD9D}"/>
              </a:ext>
            </a:extLst>
          </p:cNvPr>
          <p:cNvSpPr/>
          <p:nvPr/>
        </p:nvSpPr>
        <p:spPr>
          <a:xfrm>
            <a:off x="8082275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0373C54-8416-4628-AC87-4B912231D15D}"/>
              </a:ext>
            </a:extLst>
          </p:cNvPr>
          <p:cNvSpPr/>
          <p:nvPr/>
        </p:nvSpPr>
        <p:spPr>
          <a:xfrm>
            <a:off x="8070170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00BFDF33-BE5C-43C5-AD0D-8FB523444CF9}"/>
              </a:ext>
            </a:extLst>
          </p:cNvPr>
          <p:cNvSpPr/>
          <p:nvPr/>
        </p:nvSpPr>
        <p:spPr>
          <a:xfrm>
            <a:off x="8082275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A244B56-F5A7-418B-8793-2939EDAC6D17}"/>
              </a:ext>
            </a:extLst>
          </p:cNvPr>
          <p:cNvGrpSpPr/>
          <p:nvPr/>
        </p:nvGrpSpPr>
        <p:grpSpPr>
          <a:xfrm rot="18900000">
            <a:off x="7298802" y="2855941"/>
            <a:ext cx="1193455" cy="1117744"/>
            <a:chOff x="838790" y="2214706"/>
            <a:chExt cx="2327276" cy="2179638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3BA65513-FF7C-4B8C-8BF8-43F9C318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90" y="2214706"/>
              <a:ext cx="2327276" cy="2179638"/>
            </a:xfrm>
            <a:custGeom>
              <a:avLst/>
              <a:gdLst>
                <a:gd name="connsiteX0" fmla="*/ 1938589 w 2327276"/>
                <a:gd name="connsiteY0" fmla="*/ 663419 h 2179638"/>
                <a:gd name="connsiteX1" fmla="*/ 1895166 w 2327276"/>
                <a:gd name="connsiteY1" fmla="*/ 668178 h 2179638"/>
                <a:gd name="connsiteX2" fmla="*/ 1851743 w 2327276"/>
                <a:gd name="connsiteY2" fmla="*/ 678753 h 2179638"/>
                <a:gd name="connsiteX3" fmla="*/ 1809380 w 2327276"/>
                <a:gd name="connsiteY3" fmla="*/ 695145 h 2179638"/>
                <a:gd name="connsiteX4" fmla="*/ 1747952 w 2327276"/>
                <a:gd name="connsiteY4" fmla="*/ 727400 h 2179638"/>
                <a:gd name="connsiteX5" fmla="*/ 1676463 w 2327276"/>
                <a:gd name="connsiteY5" fmla="*/ 776575 h 2179638"/>
                <a:gd name="connsiteX6" fmla="*/ 1606550 w 2327276"/>
                <a:gd name="connsiteY6" fmla="*/ 835235 h 2179638"/>
                <a:gd name="connsiteX7" fmla="*/ 1606550 w 2327276"/>
                <a:gd name="connsiteY7" fmla="*/ 1474943 h 2179638"/>
                <a:gd name="connsiteX8" fmla="*/ 1652104 w 2327276"/>
                <a:gd name="connsiteY8" fmla="*/ 1460800 h 2179638"/>
                <a:gd name="connsiteX9" fmla="*/ 1761191 w 2327276"/>
                <a:gd name="connsiteY9" fmla="*/ 1416384 h 2179638"/>
                <a:gd name="connsiteX10" fmla="*/ 1854921 w 2327276"/>
                <a:gd name="connsiteY10" fmla="*/ 1367737 h 2179638"/>
                <a:gd name="connsiteX11" fmla="*/ 1931705 w 2327276"/>
                <a:gd name="connsiteY11" fmla="*/ 1316447 h 2179638"/>
                <a:gd name="connsiteX12" fmla="*/ 1993662 w 2327276"/>
                <a:gd name="connsiteY12" fmla="*/ 1262513 h 2179638"/>
                <a:gd name="connsiteX13" fmla="*/ 2043439 w 2327276"/>
                <a:gd name="connsiteY13" fmla="*/ 1206992 h 2179638"/>
                <a:gd name="connsiteX14" fmla="*/ 2081037 w 2327276"/>
                <a:gd name="connsiteY14" fmla="*/ 1150943 h 2179638"/>
                <a:gd name="connsiteX15" fmla="*/ 2108573 w 2327276"/>
                <a:gd name="connsiteY15" fmla="*/ 1095422 h 2179638"/>
                <a:gd name="connsiteX16" fmla="*/ 2126578 w 2327276"/>
                <a:gd name="connsiteY16" fmla="*/ 1040959 h 2179638"/>
                <a:gd name="connsiteX17" fmla="*/ 2137169 w 2327276"/>
                <a:gd name="connsiteY17" fmla="*/ 989140 h 2179638"/>
                <a:gd name="connsiteX18" fmla="*/ 2141405 w 2327276"/>
                <a:gd name="connsiteY18" fmla="*/ 940493 h 2179638"/>
                <a:gd name="connsiteX19" fmla="*/ 2140346 w 2327276"/>
                <a:gd name="connsiteY19" fmla="*/ 895548 h 2179638"/>
                <a:gd name="connsiteX20" fmla="*/ 2133462 w 2327276"/>
                <a:gd name="connsiteY20" fmla="*/ 837912 h 2179638"/>
                <a:gd name="connsiteX21" fmla="*/ 2118635 w 2327276"/>
                <a:gd name="connsiteY21" fmla="*/ 785564 h 2179638"/>
                <a:gd name="connsiteX22" fmla="*/ 2111751 w 2327276"/>
                <a:gd name="connsiteY22" fmla="*/ 772874 h 2179638"/>
                <a:gd name="connsiteX23" fmla="*/ 2095864 w 2327276"/>
                <a:gd name="connsiteY23" fmla="*/ 747493 h 2179638"/>
                <a:gd name="connsiteX24" fmla="*/ 2060914 w 2327276"/>
                <a:gd name="connsiteY24" fmla="*/ 708364 h 2179638"/>
                <a:gd name="connsiteX25" fmla="*/ 2021728 w 2327276"/>
                <a:gd name="connsiteY25" fmla="*/ 682454 h 2179638"/>
                <a:gd name="connsiteX26" fmla="*/ 1980953 w 2327276"/>
                <a:gd name="connsiteY26" fmla="*/ 668178 h 2179638"/>
                <a:gd name="connsiteX27" fmla="*/ 744008 w 2327276"/>
                <a:gd name="connsiteY27" fmla="*/ 0 h 2179638"/>
                <a:gd name="connsiteX28" fmla="*/ 828675 w 2327276"/>
                <a:gd name="connsiteY28" fmla="*/ 0 h 2179638"/>
                <a:gd name="connsiteX29" fmla="*/ 913871 w 2327276"/>
                <a:gd name="connsiteY29" fmla="*/ 0 h 2179638"/>
                <a:gd name="connsiteX30" fmla="*/ 1075267 w 2327276"/>
                <a:gd name="connsiteY30" fmla="*/ 7408 h 2179638"/>
                <a:gd name="connsiteX31" fmla="*/ 1223433 w 2327276"/>
                <a:gd name="connsiteY31" fmla="*/ 21696 h 2179638"/>
                <a:gd name="connsiteX32" fmla="*/ 1354138 w 2327276"/>
                <a:gd name="connsiteY32" fmla="*/ 42863 h 2179638"/>
                <a:gd name="connsiteX33" fmla="*/ 1465792 w 2327276"/>
                <a:gd name="connsiteY33" fmla="*/ 71967 h 2179638"/>
                <a:gd name="connsiteX34" fmla="*/ 1532996 w 2327276"/>
                <a:gd name="connsiteY34" fmla="*/ 98425 h 2179638"/>
                <a:gd name="connsiteX35" fmla="*/ 1570038 w 2327276"/>
                <a:gd name="connsiteY35" fmla="*/ 119063 h 2179638"/>
                <a:gd name="connsiteX36" fmla="*/ 1601259 w 2327276"/>
                <a:gd name="connsiteY36" fmla="*/ 140229 h 2179638"/>
                <a:gd name="connsiteX37" fmla="*/ 1625071 w 2327276"/>
                <a:gd name="connsiteY37" fmla="*/ 164042 h 2179638"/>
                <a:gd name="connsiteX38" fmla="*/ 1641475 w 2327276"/>
                <a:gd name="connsiteY38" fmla="*/ 188913 h 2179638"/>
                <a:gd name="connsiteX39" fmla="*/ 1649942 w 2327276"/>
                <a:gd name="connsiteY39" fmla="*/ 216430 h 2179638"/>
                <a:gd name="connsiteX40" fmla="*/ 1651000 w 2327276"/>
                <a:gd name="connsiteY40" fmla="*/ 230717 h 2179638"/>
                <a:gd name="connsiteX41" fmla="*/ 1649942 w 2327276"/>
                <a:gd name="connsiteY41" fmla="*/ 245005 h 2179638"/>
                <a:gd name="connsiteX42" fmla="*/ 1641475 w 2327276"/>
                <a:gd name="connsiteY42" fmla="*/ 272521 h 2179638"/>
                <a:gd name="connsiteX43" fmla="*/ 1625071 w 2327276"/>
                <a:gd name="connsiteY43" fmla="*/ 298450 h 2179638"/>
                <a:gd name="connsiteX44" fmla="*/ 1606550 w 2327276"/>
                <a:gd name="connsiteY44" fmla="*/ 316166 h 2179638"/>
                <a:gd name="connsiteX45" fmla="*/ 1606550 w 2327276"/>
                <a:gd name="connsiteY45" fmla="*/ 464445 h 2179638"/>
                <a:gd name="connsiteX46" fmla="*/ 1657929 w 2327276"/>
                <a:gd name="connsiteY46" fmla="*/ 459314 h 2179638"/>
                <a:gd name="connsiteX47" fmla="*/ 1780254 w 2327276"/>
                <a:gd name="connsiteY47" fmla="*/ 455613 h 2179638"/>
                <a:gd name="connsiteX48" fmla="*/ 1887752 w 2327276"/>
                <a:gd name="connsiteY48" fmla="*/ 463016 h 2179638"/>
                <a:gd name="connsiteX49" fmla="*/ 1979364 w 2327276"/>
                <a:gd name="connsiteY49" fmla="*/ 478879 h 2179638"/>
                <a:gd name="connsiteX50" fmla="*/ 2057737 w 2327276"/>
                <a:gd name="connsiteY50" fmla="*/ 503202 h 2179638"/>
                <a:gd name="connsiteX51" fmla="*/ 2122871 w 2327276"/>
                <a:gd name="connsiteY51" fmla="*/ 534400 h 2179638"/>
                <a:gd name="connsiteX52" fmla="*/ 2176885 w 2327276"/>
                <a:gd name="connsiteY52" fmla="*/ 569827 h 2179638"/>
                <a:gd name="connsiteX53" fmla="*/ 2220308 w 2327276"/>
                <a:gd name="connsiteY53" fmla="*/ 609485 h 2179638"/>
                <a:gd name="connsiteX54" fmla="*/ 2254199 w 2327276"/>
                <a:gd name="connsiteY54" fmla="*/ 650728 h 2179638"/>
                <a:gd name="connsiteX55" fmla="*/ 2281206 w 2327276"/>
                <a:gd name="connsiteY55" fmla="*/ 693030 h 2179638"/>
                <a:gd name="connsiteX56" fmla="*/ 2299740 w 2327276"/>
                <a:gd name="connsiteY56" fmla="*/ 734802 h 2179638"/>
                <a:gd name="connsiteX57" fmla="*/ 2312978 w 2327276"/>
                <a:gd name="connsiteY57" fmla="*/ 773402 h 2179638"/>
                <a:gd name="connsiteX58" fmla="*/ 2324099 w 2327276"/>
                <a:gd name="connsiteY58" fmla="*/ 826808 h 2179638"/>
                <a:gd name="connsiteX59" fmla="*/ 2327276 w 2327276"/>
                <a:gd name="connsiteY59" fmla="*/ 874397 h 2179638"/>
                <a:gd name="connsiteX60" fmla="*/ 2327276 w 2327276"/>
                <a:gd name="connsiteY60" fmla="*/ 884972 h 2179638"/>
                <a:gd name="connsiteX61" fmla="*/ 2327276 w 2327276"/>
                <a:gd name="connsiteY61" fmla="*/ 907181 h 2179638"/>
                <a:gd name="connsiteX62" fmla="*/ 2322510 w 2327276"/>
                <a:gd name="connsiteY62" fmla="*/ 952655 h 2179638"/>
                <a:gd name="connsiteX63" fmla="*/ 2309801 w 2327276"/>
                <a:gd name="connsiteY63" fmla="*/ 1019279 h 2179638"/>
                <a:gd name="connsiteX64" fmla="*/ 2279617 w 2327276"/>
                <a:gd name="connsiteY64" fmla="*/ 1108112 h 2179638"/>
                <a:gd name="connsiteX65" fmla="*/ 2237783 w 2327276"/>
                <a:gd name="connsiteY65" fmla="*/ 1195359 h 2179638"/>
                <a:gd name="connsiteX66" fmla="*/ 2185358 w 2327276"/>
                <a:gd name="connsiteY66" fmla="*/ 1281548 h 2179638"/>
                <a:gd name="connsiteX67" fmla="*/ 2126048 w 2327276"/>
                <a:gd name="connsiteY67" fmla="*/ 1363507 h 2179638"/>
                <a:gd name="connsiteX68" fmla="*/ 2061444 w 2327276"/>
                <a:gd name="connsiteY68" fmla="*/ 1441765 h 2179638"/>
                <a:gd name="connsiteX69" fmla="*/ 1993132 w 2327276"/>
                <a:gd name="connsiteY69" fmla="*/ 1515792 h 2179638"/>
                <a:gd name="connsiteX70" fmla="*/ 1888812 w 2327276"/>
                <a:gd name="connsiteY70" fmla="*/ 1617844 h 2179638"/>
                <a:gd name="connsiteX71" fmla="*/ 1759073 w 2327276"/>
                <a:gd name="connsiteY71" fmla="*/ 1729943 h 2179638"/>
                <a:gd name="connsiteX72" fmla="*/ 1612388 w 2327276"/>
                <a:gd name="connsiteY72" fmla="*/ 1842571 h 2179638"/>
                <a:gd name="connsiteX73" fmla="*/ 1606550 w 2327276"/>
                <a:gd name="connsiteY73" fmla="*/ 1846280 h 2179638"/>
                <a:gd name="connsiteX74" fmla="*/ 1606550 w 2327276"/>
                <a:gd name="connsiteY74" fmla="*/ 1857375 h 2179638"/>
                <a:gd name="connsiteX75" fmla="*/ 1606550 w 2327276"/>
                <a:gd name="connsiteY75" fmla="*/ 1918150 h 2179638"/>
                <a:gd name="connsiteX76" fmla="*/ 1605492 w 2327276"/>
                <a:gd name="connsiteY76" fmla="*/ 1918150 h 2179638"/>
                <a:gd name="connsiteX77" fmla="*/ 1604963 w 2327276"/>
                <a:gd name="connsiteY77" fmla="*/ 1931885 h 2179638"/>
                <a:gd name="connsiteX78" fmla="*/ 1596499 w 2327276"/>
                <a:gd name="connsiteY78" fmla="*/ 1958826 h 2179638"/>
                <a:gd name="connsiteX79" fmla="*/ 1581688 w 2327276"/>
                <a:gd name="connsiteY79" fmla="*/ 1984711 h 2179638"/>
                <a:gd name="connsiteX80" fmla="*/ 1557883 w 2327276"/>
                <a:gd name="connsiteY80" fmla="*/ 2010067 h 2179638"/>
                <a:gd name="connsiteX81" fmla="*/ 1528260 w 2327276"/>
                <a:gd name="connsiteY81" fmla="*/ 2033310 h 2179638"/>
                <a:gd name="connsiteX82" fmla="*/ 1492818 w 2327276"/>
                <a:gd name="connsiteY82" fmla="*/ 2056026 h 2179638"/>
                <a:gd name="connsiteX83" fmla="*/ 1428282 w 2327276"/>
                <a:gd name="connsiteY83" fmla="*/ 2086665 h 2179638"/>
                <a:gd name="connsiteX84" fmla="*/ 1321955 w 2327276"/>
                <a:gd name="connsiteY84" fmla="*/ 2122058 h 2179638"/>
                <a:gd name="connsiteX85" fmla="*/ 1196585 w 2327276"/>
                <a:gd name="connsiteY85" fmla="*/ 2149527 h 2179638"/>
                <a:gd name="connsiteX86" fmla="*/ 1056404 w 2327276"/>
                <a:gd name="connsiteY86" fmla="*/ 2169073 h 2179638"/>
                <a:gd name="connsiteX87" fmla="*/ 904055 w 2327276"/>
                <a:gd name="connsiteY87" fmla="*/ 2179110 h 2179638"/>
                <a:gd name="connsiteX88" fmla="*/ 823649 w 2327276"/>
                <a:gd name="connsiteY88" fmla="*/ 2179638 h 2179638"/>
                <a:gd name="connsiteX89" fmla="*/ 743243 w 2327276"/>
                <a:gd name="connsiteY89" fmla="*/ 2179110 h 2179638"/>
                <a:gd name="connsiteX90" fmla="*/ 590366 w 2327276"/>
                <a:gd name="connsiteY90" fmla="*/ 2168545 h 2179638"/>
                <a:gd name="connsiteX91" fmla="*/ 451771 w 2327276"/>
                <a:gd name="connsiteY91" fmla="*/ 2148471 h 2179638"/>
                <a:gd name="connsiteX92" fmla="*/ 327988 w 2327276"/>
                <a:gd name="connsiteY92" fmla="*/ 2120473 h 2179638"/>
                <a:gd name="connsiteX93" fmla="*/ 222720 w 2327276"/>
                <a:gd name="connsiteY93" fmla="*/ 2085080 h 2179638"/>
                <a:gd name="connsiteX94" fmla="*/ 158712 w 2327276"/>
                <a:gd name="connsiteY94" fmla="*/ 2053913 h 2179638"/>
                <a:gd name="connsiteX95" fmla="*/ 123270 w 2327276"/>
                <a:gd name="connsiteY95" fmla="*/ 2031726 h 2179638"/>
                <a:gd name="connsiteX96" fmla="*/ 93647 w 2327276"/>
                <a:gd name="connsiteY96" fmla="*/ 2008482 h 2179638"/>
                <a:gd name="connsiteX97" fmla="*/ 71429 w 2327276"/>
                <a:gd name="connsiteY97" fmla="*/ 1983126 h 2179638"/>
                <a:gd name="connsiteX98" fmla="*/ 56618 w 2327276"/>
                <a:gd name="connsiteY98" fmla="*/ 1958298 h 2179638"/>
                <a:gd name="connsiteX99" fmla="*/ 48154 w 2327276"/>
                <a:gd name="connsiteY99" fmla="*/ 1931885 h 2179638"/>
                <a:gd name="connsiteX100" fmla="*/ 47625 w 2327276"/>
                <a:gd name="connsiteY100" fmla="*/ 1918150 h 2179638"/>
                <a:gd name="connsiteX101" fmla="*/ 47625 w 2327276"/>
                <a:gd name="connsiteY101" fmla="*/ 1715827 h 2179638"/>
                <a:gd name="connsiteX102" fmla="*/ 47625 w 2327276"/>
                <a:gd name="connsiteY102" fmla="*/ 1715825 h 2179638"/>
                <a:gd name="connsiteX103" fmla="*/ 47625 w 2327276"/>
                <a:gd name="connsiteY103" fmla="*/ 318628 h 2179638"/>
                <a:gd name="connsiteX104" fmla="*/ 24871 w 2327276"/>
                <a:gd name="connsiteY104" fmla="*/ 296863 h 2179638"/>
                <a:gd name="connsiteX105" fmla="*/ 8996 w 2327276"/>
                <a:gd name="connsiteY105" fmla="*/ 271992 h 2179638"/>
                <a:gd name="connsiteX106" fmla="*/ 529 w 2327276"/>
                <a:gd name="connsiteY106" fmla="*/ 244475 h 2179638"/>
                <a:gd name="connsiteX107" fmla="*/ 0 w 2327276"/>
                <a:gd name="connsiteY107" fmla="*/ 230717 h 2179638"/>
                <a:gd name="connsiteX108" fmla="*/ 529 w 2327276"/>
                <a:gd name="connsiteY108" fmla="*/ 215371 h 2179638"/>
                <a:gd name="connsiteX109" fmla="*/ 8996 w 2327276"/>
                <a:gd name="connsiteY109" fmla="*/ 188384 h 2179638"/>
                <a:gd name="connsiteX110" fmla="*/ 25929 w 2327276"/>
                <a:gd name="connsiteY110" fmla="*/ 162984 h 2179638"/>
                <a:gd name="connsiteX111" fmla="*/ 50271 w 2327276"/>
                <a:gd name="connsiteY111" fmla="*/ 139700 h 2179638"/>
                <a:gd name="connsiteX112" fmla="*/ 81492 w 2327276"/>
                <a:gd name="connsiteY112" fmla="*/ 117475 h 2179638"/>
                <a:gd name="connsiteX113" fmla="*/ 120121 w 2327276"/>
                <a:gd name="connsiteY113" fmla="*/ 97896 h 2179638"/>
                <a:gd name="connsiteX114" fmla="*/ 188383 w 2327276"/>
                <a:gd name="connsiteY114" fmla="*/ 71438 h 2179638"/>
                <a:gd name="connsiteX115" fmla="*/ 300567 w 2327276"/>
                <a:gd name="connsiteY115" fmla="*/ 42334 h 2179638"/>
                <a:gd name="connsiteX116" fmla="*/ 433388 w 2327276"/>
                <a:gd name="connsiteY116" fmla="*/ 21167 h 2179638"/>
                <a:gd name="connsiteX117" fmla="*/ 582083 w 2327276"/>
                <a:gd name="connsiteY117" fmla="*/ 7408 h 21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327276" h="2179638">
                  <a:moveTo>
                    <a:pt x="1938589" y="663419"/>
                  </a:moveTo>
                  <a:lnTo>
                    <a:pt x="1895166" y="668178"/>
                  </a:lnTo>
                  <a:lnTo>
                    <a:pt x="1851743" y="678753"/>
                  </a:lnTo>
                  <a:lnTo>
                    <a:pt x="1809380" y="695145"/>
                  </a:lnTo>
                  <a:lnTo>
                    <a:pt x="1747952" y="727400"/>
                  </a:lnTo>
                  <a:lnTo>
                    <a:pt x="1676463" y="776575"/>
                  </a:lnTo>
                  <a:lnTo>
                    <a:pt x="1606550" y="835235"/>
                  </a:lnTo>
                  <a:lnTo>
                    <a:pt x="1606550" y="1474943"/>
                  </a:lnTo>
                  <a:lnTo>
                    <a:pt x="1652104" y="1460800"/>
                  </a:lnTo>
                  <a:lnTo>
                    <a:pt x="1761191" y="1416384"/>
                  </a:lnTo>
                  <a:lnTo>
                    <a:pt x="1854921" y="1367737"/>
                  </a:lnTo>
                  <a:lnTo>
                    <a:pt x="1931705" y="1316447"/>
                  </a:lnTo>
                  <a:lnTo>
                    <a:pt x="1993662" y="1262513"/>
                  </a:lnTo>
                  <a:lnTo>
                    <a:pt x="2043439" y="1206992"/>
                  </a:lnTo>
                  <a:lnTo>
                    <a:pt x="2081037" y="1150943"/>
                  </a:lnTo>
                  <a:lnTo>
                    <a:pt x="2108573" y="1095422"/>
                  </a:lnTo>
                  <a:lnTo>
                    <a:pt x="2126578" y="1040959"/>
                  </a:lnTo>
                  <a:lnTo>
                    <a:pt x="2137169" y="989140"/>
                  </a:lnTo>
                  <a:lnTo>
                    <a:pt x="2141405" y="940493"/>
                  </a:lnTo>
                  <a:lnTo>
                    <a:pt x="2140346" y="895548"/>
                  </a:lnTo>
                  <a:lnTo>
                    <a:pt x="2133462" y="837912"/>
                  </a:lnTo>
                  <a:lnTo>
                    <a:pt x="2118635" y="785564"/>
                  </a:lnTo>
                  <a:lnTo>
                    <a:pt x="2111751" y="772874"/>
                  </a:lnTo>
                  <a:lnTo>
                    <a:pt x="2095864" y="747493"/>
                  </a:lnTo>
                  <a:lnTo>
                    <a:pt x="2060914" y="708364"/>
                  </a:lnTo>
                  <a:lnTo>
                    <a:pt x="2021728" y="682454"/>
                  </a:lnTo>
                  <a:lnTo>
                    <a:pt x="1980953" y="668178"/>
                  </a:lnTo>
                  <a:close/>
                  <a:moveTo>
                    <a:pt x="744008" y="0"/>
                  </a:moveTo>
                  <a:lnTo>
                    <a:pt x="828675" y="0"/>
                  </a:lnTo>
                  <a:lnTo>
                    <a:pt x="913871" y="0"/>
                  </a:lnTo>
                  <a:lnTo>
                    <a:pt x="1075267" y="7408"/>
                  </a:lnTo>
                  <a:lnTo>
                    <a:pt x="1223433" y="21696"/>
                  </a:lnTo>
                  <a:lnTo>
                    <a:pt x="1354138" y="42863"/>
                  </a:lnTo>
                  <a:lnTo>
                    <a:pt x="1465792" y="71967"/>
                  </a:lnTo>
                  <a:lnTo>
                    <a:pt x="1532996" y="98425"/>
                  </a:lnTo>
                  <a:lnTo>
                    <a:pt x="1570038" y="119063"/>
                  </a:lnTo>
                  <a:lnTo>
                    <a:pt x="1601259" y="140229"/>
                  </a:lnTo>
                  <a:lnTo>
                    <a:pt x="1625071" y="164042"/>
                  </a:lnTo>
                  <a:lnTo>
                    <a:pt x="1641475" y="188913"/>
                  </a:lnTo>
                  <a:lnTo>
                    <a:pt x="1649942" y="216430"/>
                  </a:lnTo>
                  <a:lnTo>
                    <a:pt x="1651000" y="230717"/>
                  </a:lnTo>
                  <a:lnTo>
                    <a:pt x="1649942" y="245005"/>
                  </a:lnTo>
                  <a:lnTo>
                    <a:pt x="1641475" y="272521"/>
                  </a:lnTo>
                  <a:lnTo>
                    <a:pt x="1625071" y="298450"/>
                  </a:lnTo>
                  <a:lnTo>
                    <a:pt x="1606550" y="316166"/>
                  </a:lnTo>
                  <a:lnTo>
                    <a:pt x="1606550" y="464445"/>
                  </a:lnTo>
                  <a:lnTo>
                    <a:pt x="1657929" y="459314"/>
                  </a:lnTo>
                  <a:lnTo>
                    <a:pt x="1780254" y="455613"/>
                  </a:lnTo>
                  <a:lnTo>
                    <a:pt x="1887752" y="463016"/>
                  </a:lnTo>
                  <a:lnTo>
                    <a:pt x="1979364" y="478879"/>
                  </a:lnTo>
                  <a:lnTo>
                    <a:pt x="2057737" y="503202"/>
                  </a:lnTo>
                  <a:lnTo>
                    <a:pt x="2122871" y="534400"/>
                  </a:lnTo>
                  <a:lnTo>
                    <a:pt x="2176885" y="569827"/>
                  </a:lnTo>
                  <a:lnTo>
                    <a:pt x="2220308" y="609485"/>
                  </a:lnTo>
                  <a:lnTo>
                    <a:pt x="2254199" y="650728"/>
                  </a:lnTo>
                  <a:lnTo>
                    <a:pt x="2281206" y="693030"/>
                  </a:lnTo>
                  <a:lnTo>
                    <a:pt x="2299740" y="734802"/>
                  </a:lnTo>
                  <a:lnTo>
                    <a:pt x="2312978" y="773402"/>
                  </a:lnTo>
                  <a:lnTo>
                    <a:pt x="2324099" y="826808"/>
                  </a:lnTo>
                  <a:lnTo>
                    <a:pt x="2327276" y="874397"/>
                  </a:lnTo>
                  <a:lnTo>
                    <a:pt x="2327276" y="884972"/>
                  </a:lnTo>
                  <a:lnTo>
                    <a:pt x="2327276" y="907181"/>
                  </a:lnTo>
                  <a:lnTo>
                    <a:pt x="2322510" y="952655"/>
                  </a:lnTo>
                  <a:lnTo>
                    <a:pt x="2309801" y="1019279"/>
                  </a:lnTo>
                  <a:lnTo>
                    <a:pt x="2279617" y="1108112"/>
                  </a:lnTo>
                  <a:lnTo>
                    <a:pt x="2237783" y="1195359"/>
                  </a:lnTo>
                  <a:lnTo>
                    <a:pt x="2185358" y="1281548"/>
                  </a:lnTo>
                  <a:lnTo>
                    <a:pt x="2126048" y="1363507"/>
                  </a:lnTo>
                  <a:lnTo>
                    <a:pt x="2061444" y="1441765"/>
                  </a:lnTo>
                  <a:lnTo>
                    <a:pt x="1993132" y="1515792"/>
                  </a:lnTo>
                  <a:lnTo>
                    <a:pt x="1888812" y="1617844"/>
                  </a:lnTo>
                  <a:lnTo>
                    <a:pt x="1759073" y="1729943"/>
                  </a:lnTo>
                  <a:lnTo>
                    <a:pt x="1612388" y="1842571"/>
                  </a:lnTo>
                  <a:lnTo>
                    <a:pt x="1606550" y="1846280"/>
                  </a:lnTo>
                  <a:lnTo>
                    <a:pt x="1606550" y="1857375"/>
                  </a:lnTo>
                  <a:lnTo>
                    <a:pt x="1606550" y="1918150"/>
                  </a:lnTo>
                  <a:lnTo>
                    <a:pt x="1605492" y="1918150"/>
                  </a:lnTo>
                  <a:lnTo>
                    <a:pt x="1604963" y="1931885"/>
                  </a:lnTo>
                  <a:lnTo>
                    <a:pt x="1596499" y="1958826"/>
                  </a:lnTo>
                  <a:lnTo>
                    <a:pt x="1581688" y="1984711"/>
                  </a:lnTo>
                  <a:lnTo>
                    <a:pt x="1557883" y="2010067"/>
                  </a:lnTo>
                  <a:lnTo>
                    <a:pt x="1528260" y="2033310"/>
                  </a:lnTo>
                  <a:lnTo>
                    <a:pt x="1492818" y="2056026"/>
                  </a:lnTo>
                  <a:lnTo>
                    <a:pt x="1428282" y="2086665"/>
                  </a:lnTo>
                  <a:lnTo>
                    <a:pt x="1321955" y="2122058"/>
                  </a:lnTo>
                  <a:lnTo>
                    <a:pt x="1196585" y="2149527"/>
                  </a:lnTo>
                  <a:lnTo>
                    <a:pt x="1056404" y="2169073"/>
                  </a:lnTo>
                  <a:lnTo>
                    <a:pt x="904055" y="2179110"/>
                  </a:lnTo>
                  <a:lnTo>
                    <a:pt x="823649" y="2179638"/>
                  </a:lnTo>
                  <a:lnTo>
                    <a:pt x="743243" y="2179110"/>
                  </a:lnTo>
                  <a:lnTo>
                    <a:pt x="590366" y="2168545"/>
                  </a:lnTo>
                  <a:lnTo>
                    <a:pt x="451771" y="2148471"/>
                  </a:lnTo>
                  <a:lnTo>
                    <a:pt x="327988" y="2120473"/>
                  </a:lnTo>
                  <a:lnTo>
                    <a:pt x="222720" y="2085080"/>
                  </a:lnTo>
                  <a:lnTo>
                    <a:pt x="158712" y="2053913"/>
                  </a:lnTo>
                  <a:lnTo>
                    <a:pt x="123270" y="2031726"/>
                  </a:lnTo>
                  <a:lnTo>
                    <a:pt x="93647" y="2008482"/>
                  </a:lnTo>
                  <a:lnTo>
                    <a:pt x="71429" y="1983126"/>
                  </a:lnTo>
                  <a:lnTo>
                    <a:pt x="56618" y="1958298"/>
                  </a:lnTo>
                  <a:lnTo>
                    <a:pt x="48154" y="1931885"/>
                  </a:lnTo>
                  <a:lnTo>
                    <a:pt x="47625" y="1918150"/>
                  </a:lnTo>
                  <a:lnTo>
                    <a:pt x="47625" y="1715827"/>
                  </a:lnTo>
                  <a:lnTo>
                    <a:pt x="47625" y="1715825"/>
                  </a:lnTo>
                  <a:lnTo>
                    <a:pt x="47625" y="318628"/>
                  </a:lnTo>
                  <a:lnTo>
                    <a:pt x="24871" y="296863"/>
                  </a:lnTo>
                  <a:lnTo>
                    <a:pt x="8996" y="271992"/>
                  </a:lnTo>
                  <a:lnTo>
                    <a:pt x="529" y="244475"/>
                  </a:lnTo>
                  <a:lnTo>
                    <a:pt x="0" y="230717"/>
                  </a:lnTo>
                  <a:lnTo>
                    <a:pt x="529" y="215371"/>
                  </a:lnTo>
                  <a:lnTo>
                    <a:pt x="8996" y="188384"/>
                  </a:lnTo>
                  <a:lnTo>
                    <a:pt x="25929" y="162984"/>
                  </a:lnTo>
                  <a:lnTo>
                    <a:pt x="50271" y="139700"/>
                  </a:lnTo>
                  <a:lnTo>
                    <a:pt x="81492" y="117475"/>
                  </a:lnTo>
                  <a:lnTo>
                    <a:pt x="120121" y="97896"/>
                  </a:lnTo>
                  <a:lnTo>
                    <a:pt x="188383" y="71438"/>
                  </a:lnTo>
                  <a:lnTo>
                    <a:pt x="300567" y="42334"/>
                  </a:lnTo>
                  <a:lnTo>
                    <a:pt x="433388" y="21167"/>
                  </a:lnTo>
                  <a:lnTo>
                    <a:pt x="582083" y="7408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F16EAC96-8248-49A5-9302-90BA05AB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28" y="2278207"/>
              <a:ext cx="1408113" cy="331788"/>
            </a:xfrm>
            <a:custGeom>
              <a:avLst/>
              <a:gdLst>
                <a:gd name="T0" fmla="*/ 1336 w 2661"/>
                <a:gd name="T1" fmla="*/ 0 h 628"/>
                <a:gd name="T2" fmla="*/ 1199 w 2661"/>
                <a:gd name="T3" fmla="*/ 0 h 628"/>
                <a:gd name="T4" fmla="*/ 938 w 2661"/>
                <a:gd name="T5" fmla="*/ 10 h 628"/>
                <a:gd name="T6" fmla="*/ 698 w 2661"/>
                <a:gd name="T7" fmla="*/ 29 h 628"/>
                <a:gd name="T8" fmla="*/ 484 w 2661"/>
                <a:gd name="T9" fmla="*/ 58 h 628"/>
                <a:gd name="T10" fmla="*/ 304 w 2661"/>
                <a:gd name="T11" fmla="*/ 96 h 628"/>
                <a:gd name="T12" fmla="*/ 159 w 2661"/>
                <a:gd name="T13" fmla="*/ 145 h 628"/>
                <a:gd name="T14" fmla="*/ 80 w 2661"/>
                <a:gd name="T15" fmla="*/ 190 h 628"/>
                <a:gd name="T16" fmla="*/ 41 w 2661"/>
                <a:gd name="T17" fmla="*/ 221 h 628"/>
                <a:gd name="T18" fmla="*/ 14 w 2661"/>
                <a:gd name="T19" fmla="*/ 256 h 628"/>
                <a:gd name="T20" fmla="*/ 1 w 2661"/>
                <a:gd name="T21" fmla="*/ 295 h 628"/>
                <a:gd name="T22" fmla="*/ 0 w 2661"/>
                <a:gd name="T23" fmla="*/ 313 h 628"/>
                <a:gd name="T24" fmla="*/ 1 w 2661"/>
                <a:gd name="T25" fmla="*/ 333 h 628"/>
                <a:gd name="T26" fmla="*/ 14 w 2661"/>
                <a:gd name="T27" fmla="*/ 371 h 628"/>
                <a:gd name="T28" fmla="*/ 40 w 2661"/>
                <a:gd name="T29" fmla="*/ 405 h 628"/>
                <a:gd name="T30" fmla="*/ 78 w 2661"/>
                <a:gd name="T31" fmla="*/ 437 h 628"/>
                <a:gd name="T32" fmla="*/ 156 w 2661"/>
                <a:gd name="T33" fmla="*/ 480 h 628"/>
                <a:gd name="T34" fmla="*/ 299 w 2661"/>
                <a:gd name="T35" fmla="*/ 529 h 628"/>
                <a:gd name="T36" fmla="*/ 479 w 2661"/>
                <a:gd name="T37" fmla="*/ 569 h 628"/>
                <a:gd name="T38" fmla="*/ 689 w 2661"/>
                <a:gd name="T39" fmla="*/ 597 h 628"/>
                <a:gd name="T40" fmla="*/ 927 w 2661"/>
                <a:gd name="T41" fmla="*/ 618 h 628"/>
                <a:gd name="T42" fmla="*/ 1187 w 2661"/>
                <a:gd name="T43" fmla="*/ 626 h 628"/>
                <a:gd name="T44" fmla="*/ 1325 w 2661"/>
                <a:gd name="T45" fmla="*/ 628 h 628"/>
                <a:gd name="T46" fmla="*/ 1462 w 2661"/>
                <a:gd name="T47" fmla="*/ 626 h 628"/>
                <a:gd name="T48" fmla="*/ 1723 w 2661"/>
                <a:gd name="T49" fmla="*/ 618 h 628"/>
                <a:gd name="T50" fmla="*/ 1963 w 2661"/>
                <a:gd name="T51" fmla="*/ 599 h 628"/>
                <a:gd name="T52" fmla="*/ 2177 w 2661"/>
                <a:gd name="T53" fmla="*/ 570 h 628"/>
                <a:gd name="T54" fmla="*/ 2357 w 2661"/>
                <a:gd name="T55" fmla="*/ 531 h 628"/>
                <a:gd name="T56" fmla="*/ 2502 w 2661"/>
                <a:gd name="T57" fmla="*/ 483 h 628"/>
                <a:gd name="T58" fmla="*/ 2581 w 2661"/>
                <a:gd name="T59" fmla="*/ 438 h 628"/>
                <a:gd name="T60" fmla="*/ 2620 w 2661"/>
                <a:gd name="T61" fmla="*/ 406 h 628"/>
                <a:gd name="T62" fmla="*/ 2647 w 2661"/>
                <a:gd name="T63" fmla="*/ 371 h 628"/>
                <a:gd name="T64" fmla="*/ 2660 w 2661"/>
                <a:gd name="T65" fmla="*/ 333 h 628"/>
                <a:gd name="T66" fmla="*/ 2661 w 2661"/>
                <a:gd name="T67" fmla="*/ 313 h 628"/>
                <a:gd name="T68" fmla="*/ 2660 w 2661"/>
                <a:gd name="T69" fmla="*/ 295 h 628"/>
                <a:gd name="T70" fmla="*/ 2647 w 2661"/>
                <a:gd name="T71" fmla="*/ 257 h 628"/>
                <a:gd name="T72" fmla="*/ 2621 w 2661"/>
                <a:gd name="T73" fmla="*/ 223 h 628"/>
                <a:gd name="T74" fmla="*/ 2583 w 2661"/>
                <a:gd name="T75" fmla="*/ 191 h 628"/>
                <a:gd name="T76" fmla="*/ 2505 w 2661"/>
                <a:gd name="T77" fmla="*/ 148 h 628"/>
                <a:gd name="T78" fmla="*/ 2362 w 2661"/>
                <a:gd name="T79" fmla="*/ 99 h 628"/>
                <a:gd name="T80" fmla="*/ 2184 w 2661"/>
                <a:gd name="T81" fmla="*/ 59 h 628"/>
                <a:gd name="T82" fmla="*/ 1972 w 2661"/>
                <a:gd name="T83" fmla="*/ 30 h 628"/>
                <a:gd name="T84" fmla="*/ 1734 w 2661"/>
                <a:gd name="T85" fmla="*/ 10 h 628"/>
                <a:gd name="T86" fmla="*/ 1474 w 2661"/>
                <a:gd name="T87" fmla="*/ 0 h 628"/>
                <a:gd name="T88" fmla="*/ 1336 w 266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61" h="628">
                  <a:moveTo>
                    <a:pt x="1336" y="0"/>
                  </a:moveTo>
                  <a:lnTo>
                    <a:pt x="1199" y="0"/>
                  </a:lnTo>
                  <a:lnTo>
                    <a:pt x="938" y="10"/>
                  </a:lnTo>
                  <a:lnTo>
                    <a:pt x="698" y="29"/>
                  </a:lnTo>
                  <a:lnTo>
                    <a:pt x="484" y="58"/>
                  </a:lnTo>
                  <a:lnTo>
                    <a:pt x="304" y="96"/>
                  </a:lnTo>
                  <a:lnTo>
                    <a:pt x="159" y="145"/>
                  </a:lnTo>
                  <a:lnTo>
                    <a:pt x="80" y="190"/>
                  </a:lnTo>
                  <a:lnTo>
                    <a:pt x="41" y="221"/>
                  </a:lnTo>
                  <a:lnTo>
                    <a:pt x="14" y="256"/>
                  </a:lnTo>
                  <a:lnTo>
                    <a:pt x="1" y="295"/>
                  </a:lnTo>
                  <a:lnTo>
                    <a:pt x="0" y="313"/>
                  </a:lnTo>
                  <a:lnTo>
                    <a:pt x="1" y="333"/>
                  </a:lnTo>
                  <a:lnTo>
                    <a:pt x="14" y="371"/>
                  </a:lnTo>
                  <a:lnTo>
                    <a:pt x="40" y="405"/>
                  </a:lnTo>
                  <a:lnTo>
                    <a:pt x="78" y="437"/>
                  </a:lnTo>
                  <a:lnTo>
                    <a:pt x="156" y="480"/>
                  </a:lnTo>
                  <a:lnTo>
                    <a:pt x="299" y="529"/>
                  </a:lnTo>
                  <a:lnTo>
                    <a:pt x="479" y="569"/>
                  </a:lnTo>
                  <a:lnTo>
                    <a:pt x="689" y="597"/>
                  </a:lnTo>
                  <a:lnTo>
                    <a:pt x="927" y="618"/>
                  </a:lnTo>
                  <a:lnTo>
                    <a:pt x="1187" y="626"/>
                  </a:lnTo>
                  <a:lnTo>
                    <a:pt x="1325" y="628"/>
                  </a:lnTo>
                  <a:lnTo>
                    <a:pt x="1462" y="626"/>
                  </a:lnTo>
                  <a:lnTo>
                    <a:pt x="1723" y="618"/>
                  </a:lnTo>
                  <a:lnTo>
                    <a:pt x="1963" y="599"/>
                  </a:lnTo>
                  <a:lnTo>
                    <a:pt x="2177" y="570"/>
                  </a:lnTo>
                  <a:lnTo>
                    <a:pt x="2357" y="531"/>
                  </a:lnTo>
                  <a:lnTo>
                    <a:pt x="2502" y="483"/>
                  </a:lnTo>
                  <a:lnTo>
                    <a:pt x="2581" y="438"/>
                  </a:lnTo>
                  <a:lnTo>
                    <a:pt x="2620" y="406"/>
                  </a:lnTo>
                  <a:lnTo>
                    <a:pt x="2647" y="371"/>
                  </a:lnTo>
                  <a:lnTo>
                    <a:pt x="2660" y="333"/>
                  </a:lnTo>
                  <a:lnTo>
                    <a:pt x="2661" y="313"/>
                  </a:lnTo>
                  <a:lnTo>
                    <a:pt x="2660" y="295"/>
                  </a:lnTo>
                  <a:lnTo>
                    <a:pt x="2647" y="257"/>
                  </a:lnTo>
                  <a:lnTo>
                    <a:pt x="2621" y="223"/>
                  </a:lnTo>
                  <a:lnTo>
                    <a:pt x="2583" y="191"/>
                  </a:lnTo>
                  <a:lnTo>
                    <a:pt x="2505" y="148"/>
                  </a:lnTo>
                  <a:lnTo>
                    <a:pt x="2362" y="99"/>
                  </a:lnTo>
                  <a:lnTo>
                    <a:pt x="2184" y="59"/>
                  </a:lnTo>
                  <a:lnTo>
                    <a:pt x="1972" y="30"/>
                  </a:lnTo>
                  <a:lnTo>
                    <a:pt x="1734" y="10"/>
                  </a:lnTo>
                  <a:lnTo>
                    <a:pt x="1474" y="0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9D9FA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DA164D2-5DCC-46D4-8662-3F12E77A5301}"/>
              </a:ext>
            </a:extLst>
          </p:cNvPr>
          <p:cNvSpPr/>
          <p:nvPr/>
        </p:nvSpPr>
        <p:spPr>
          <a:xfrm>
            <a:off x="9314412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77A612-C48F-435F-AA37-61036A23572C}"/>
              </a:ext>
            </a:extLst>
          </p:cNvPr>
          <p:cNvSpPr/>
          <p:nvPr/>
        </p:nvSpPr>
        <p:spPr>
          <a:xfrm>
            <a:off x="9302307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229BEC1-6700-4A2C-89CE-65D83B955174}"/>
              </a:ext>
            </a:extLst>
          </p:cNvPr>
          <p:cNvGrpSpPr/>
          <p:nvPr/>
        </p:nvGrpSpPr>
        <p:grpSpPr>
          <a:xfrm>
            <a:off x="8801450" y="2910845"/>
            <a:ext cx="1028815" cy="1824108"/>
            <a:chOff x="5900251" y="3704854"/>
            <a:chExt cx="2069793" cy="3669780"/>
          </a:xfrm>
        </p:grpSpPr>
        <p:sp>
          <p:nvSpPr>
            <p:cNvPr id="134" name="Freeform 45">
              <a:extLst>
                <a:ext uri="{FF2B5EF4-FFF2-40B4-BE49-F238E27FC236}">
                  <a16:creationId xmlns:a16="http://schemas.microsoft.com/office/drawing/2014/main" id="{407BC390-F146-44E3-925D-23DE566FBCD8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5957094" y="5199885"/>
              <a:ext cx="2012950" cy="2012950"/>
            </a:xfrm>
            <a:custGeom>
              <a:avLst/>
              <a:gdLst>
                <a:gd name="T0" fmla="*/ 5632 w 6341"/>
                <a:gd name="T1" fmla="*/ 918 h 6342"/>
                <a:gd name="T2" fmla="*/ 5963 w 6341"/>
                <a:gd name="T3" fmla="*/ 1277 h 6342"/>
                <a:gd name="T4" fmla="*/ 6180 w 6341"/>
                <a:gd name="T5" fmla="*/ 1556 h 6342"/>
                <a:gd name="T6" fmla="*/ 6301 w 6341"/>
                <a:gd name="T7" fmla="*/ 1770 h 6342"/>
                <a:gd name="T8" fmla="*/ 6341 w 6341"/>
                <a:gd name="T9" fmla="*/ 1935 h 6342"/>
                <a:gd name="T10" fmla="*/ 6319 w 6341"/>
                <a:gd name="T11" fmla="*/ 2063 h 6342"/>
                <a:gd name="T12" fmla="*/ 6250 w 6341"/>
                <a:gd name="T13" fmla="*/ 2170 h 6342"/>
                <a:gd name="T14" fmla="*/ 6127 w 6341"/>
                <a:gd name="T15" fmla="*/ 2295 h 6342"/>
                <a:gd name="T16" fmla="*/ 6006 w 6341"/>
                <a:gd name="T17" fmla="*/ 2410 h 6342"/>
                <a:gd name="T18" fmla="*/ 5380 w 6341"/>
                <a:gd name="T19" fmla="*/ 2915 h 6342"/>
                <a:gd name="T20" fmla="*/ 4289 w 6341"/>
                <a:gd name="T21" fmla="*/ 3734 h 6342"/>
                <a:gd name="T22" fmla="*/ 4153 w 6341"/>
                <a:gd name="T23" fmla="*/ 3815 h 6342"/>
                <a:gd name="T24" fmla="*/ 3950 w 6341"/>
                <a:gd name="T25" fmla="*/ 3881 h 6342"/>
                <a:gd name="T26" fmla="*/ 3737 w 6341"/>
                <a:gd name="T27" fmla="*/ 3910 h 6342"/>
                <a:gd name="T28" fmla="*/ 3526 w 6341"/>
                <a:gd name="T29" fmla="*/ 3913 h 6342"/>
                <a:gd name="T30" fmla="*/ 3208 w 6341"/>
                <a:gd name="T31" fmla="*/ 3878 h 6342"/>
                <a:gd name="T32" fmla="*/ 3002 w 6341"/>
                <a:gd name="T33" fmla="*/ 3834 h 6342"/>
                <a:gd name="T34" fmla="*/ 2927 w 6341"/>
                <a:gd name="T35" fmla="*/ 3824 h 6342"/>
                <a:gd name="T36" fmla="*/ 2821 w 6341"/>
                <a:gd name="T37" fmla="*/ 3861 h 6342"/>
                <a:gd name="T38" fmla="*/ 2648 w 6341"/>
                <a:gd name="T39" fmla="*/ 3991 h 6342"/>
                <a:gd name="T40" fmla="*/ 494 w 6341"/>
                <a:gd name="T41" fmla="*/ 6243 h 6342"/>
                <a:gd name="T42" fmla="*/ 0 w 6341"/>
                <a:gd name="T43" fmla="*/ 5946 h 6342"/>
                <a:gd name="T44" fmla="*/ 2313 w 6341"/>
                <a:gd name="T45" fmla="*/ 3732 h 6342"/>
                <a:gd name="T46" fmla="*/ 2432 w 6341"/>
                <a:gd name="T47" fmla="*/ 3599 h 6342"/>
                <a:gd name="T48" fmla="*/ 2506 w 6341"/>
                <a:gd name="T49" fmla="*/ 3468 h 6342"/>
                <a:gd name="T50" fmla="*/ 2516 w 6341"/>
                <a:gd name="T51" fmla="*/ 3365 h 6342"/>
                <a:gd name="T52" fmla="*/ 2508 w 6341"/>
                <a:gd name="T53" fmla="*/ 3338 h 6342"/>
                <a:gd name="T54" fmla="*/ 2463 w 6341"/>
                <a:gd name="T55" fmla="*/ 3133 h 6342"/>
                <a:gd name="T56" fmla="*/ 2428 w 6341"/>
                <a:gd name="T57" fmla="*/ 2815 h 6342"/>
                <a:gd name="T58" fmla="*/ 2430 w 6341"/>
                <a:gd name="T59" fmla="*/ 2605 h 6342"/>
                <a:gd name="T60" fmla="*/ 2460 w 6341"/>
                <a:gd name="T61" fmla="*/ 2390 h 6342"/>
                <a:gd name="T62" fmla="*/ 2527 w 6341"/>
                <a:gd name="T63" fmla="*/ 2188 h 6342"/>
                <a:gd name="T64" fmla="*/ 2606 w 6341"/>
                <a:gd name="T65" fmla="*/ 2052 h 6342"/>
                <a:gd name="T66" fmla="*/ 3426 w 6341"/>
                <a:gd name="T67" fmla="*/ 962 h 6342"/>
                <a:gd name="T68" fmla="*/ 3931 w 6341"/>
                <a:gd name="T69" fmla="*/ 336 h 6342"/>
                <a:gd name="T70" fmla="*/ 4046 w 6341"/>
                <a:gd name="T71" fmla="*/ 215 h 6342"/>
                <a:gd name="T72" fmla="*/ 4171 w 6341"/>
                <a:gd name="T73" fmla="*/ 92 h 6342"/>
                <a:gd name="T74" fmla="*/ 4278 w 6341"/>
                <a:gd name="T75" fmla="*/ 23 h 6342"/>
                <a:gd name="T76" fmla="*/ 4407 w 6341"/>
                <a:gd name="T77" fmla="*/ 0 h 6342"/>
                <a:gd name="T78" fmla="*/ 4571 w 6341"/>
                <a:gd name="T79" fmla="*/ 41 h 6342"/>
                <a:gd name="T80" fmla="*/ 4786 w 6341"/>
                <a:gd name="T81" fmla="*/ 162 h 6342"/>
                <a:gd name="T82" fmla="*/ 5065 w 6341"/>
                <a:gd name="T83" fmla="*/ 378 h 6342"/>
                <a:gd name="T84" fmla="*/ 5424 w 6341"/>
                <a:gd name="T85" fmla="*/ 710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41" h="6342">
                  <a:moveTo>
                    <a:pt x="5528" y="814"/>
                  </a:moveTo>
                  <a:lnTo>
                    <a:pt x="5632" y="918"/>
                  </a:lnTo>
                  <a:lnTo>
                    <a:pt x="5813" y="1108"/>
                  </a:lnTo>
                  <a:lnTo>
                    <a:pt x="5963" y="1277"/>
                  </a:lnTo>
                  <a:lnTo>
                    <a:pt x="6085" y="1425"/>
                  </a:lnTo>
                  <a:lnTo>
                    <a:pt x="6180" y="1556"/>
                  </a:lnTo>
                  <a:lnTo>
                    <a:pt x="6251" y="1670"/>
                  </a:lnTo>
                  <a:lnTo>
                    <a:pt x="6301" y="1770"/>
                  </a:lnTo>
                  <a:lnTo>
                    <a:pt x="6330" y="1858"/>
                  </a:lnTo>
                  <a:lnTo>
                    <a:pt x="6341" y="1935"/>
                  </a:lnTo>
                  <a:lnTo>
                    <a:pt x="6337" y="2003"/>
                  </a:lnTo>
                  <a:lnTo>
                    <a:pt x="6319" y="2063"/>
                  </a:lnTo>
                  <a:lnTo>
                    <a:pt x="6289" y="2119"/>
                  </a:lnTo>
                  <a:lnTo>
                    <a:pt x="6250" y="2170"/>
                  </a:lnTo>
                  <a:lnTo>
                    <a:pt x="6204" y="2220"/>
                  </a:lnTo>
                  <a:lnTo>
                    <a:pt x="6127" y="2295"/>
                  </a:lnTo>
                  <a:lnTo>
                    <a:pt x="6071" y="2350"/>
                  </a:lnTo>
                  <a:lnTo>
                    <a:pt x="6006" y="2410"/>
                  </a:lnTo>
                  <a:lnTo>
                    <a:pt x="5799" y="2585"/>
                  </a:lnTo>
                  <a:lnTo>
                    <a:pt x="5380" y="2915"/>
                  </a:lnTo>
                  <a:lnTo>
                    <a:pt x="4475" y="3598"/>
                  </a:lnTo>
                  <a:lnTo>
                    <a:pt x="4289" y="3734"/>
                  </a:lnTo>
                  <a:lnTo>
                    <a:pt x="4246" y="3765"/>
                  </a:lnTo>
                  <a:lnTo>
                    <a:pt x="4153" y="3815"/>
                  </a:lnTo>
                  <a:lnTo>
                    <a:pt x="4054" y="3854"/>
                  </a:lnTo>
                  <a:lnTo>
                    <a:pt x="3950" y="3881"/>
                  </a:lnTo>
                  <a:lnTo>
                    <a:pt x="3844" y="3900"/>
                  </a:lnTo>
                  <a:lnTo>
                    <a:pt x="3737" y="3910"/>
                  </a:lnTo>
                  <a:lnTo>
                    <a:pt x="3630" y="3915"/>
                  </a:lnTo>
                  <a:lnTo>
                    <a:pt x="3526" y="3913"/>
                  </a:lnTo>
                  <a:lnTo>
                    <a:pt x="3379" y="3902"/>
                  </a:lnTo>
                  <a:lnTo>
                    <a:pt x="3208" y="3878"/>
                  </a:lnTo>
                  <a:lnTo>
                    <a:pt x="3029" y="3841"/>
                  </a:lnTo>
                  <a:lnTo>
                    <a:pt x="3002" y="3834"/>
                  </a:lnTo>
                  <a:lnTo>
                    <a:pt x="2978" y="3825"/>
                  </a:lnTo>
                  <a:lnTo>
                    <a:pt x="2927" y="3824"/>
                  </a:lnTo>
                  <a:lnTo>
                    <a:pt x="2873" y="3837"/>
                  </a:lnTo>
                  <a:lnTo>
                    <a:pt x="2821" y="3861"/>
                  </a:lnTo>
                  <a:lnTo>
                    <a:pt x="2743" y="3911"/>
                  </a:lnTo>
                  <a:lnTo>
                    <a:pt x="2648" y="3991"/>
                  </a:lnTo>
                  <a:lnTo>
                    <a:pt x="2609" y="4029"/>
                  </a:lnTo>
                  <a:lnTo>
                    <a:pt x="494" y="6243"/>
                  </a:lnTo>
                  <a:lnTo>
                    <a:pt x="396" y="6342"/>
                  </a:lnTo>
                  <a:lnTo>
                    <a:pt x="0" y="5946"/>
                  </a:lnTo>
                  <a:lnTo>
                    <a:pt x="98" y="5847"/>
                  </a:lnTo>
                  <a:lnTo>
                    <a:pt x="2313" y="3732"/>
                  </a:lnTo>
                  <a:lnTo>
                    <a:pt x="2351" y="3692"/>
                  </a:lnTo>
                  <a:lnTo>
                    <a:pt x="2432" y="3599"/>
                  </a:lnTo>
                  <a:lnTo>
                    <a:pt x="2483" y="3521"/>
                  </a:lnTo>
                  <a:lnTo>
                    <a:pt x="2506" y="3468"/>
                  </a:lnTo>
                  <a:lnTo>
                    <a:pt x="2518" y="3416"/>
                  </a:lnTo>
                  <a:lnTo>
                    <a:pt x="2516" y="3365"/>
                  </a:lnTo>
                  <a:lnTo>
                    <a:pt x="2509" y="3339"/>
                  </a:lnTo>
                  <a:lnTo>
                    <a:pt x="2508" y="3338"/>
                  </a:lnTo>
                  <a:lnTo>
                    <a:pt x="2500" y="3312"/>
                  </a:lnTo>
                  <a:lnTo>
                    <a:pt x="2463" y="3133"/>
                  </a:lnTo>
                  <a:lnTo>
                    <a:pt x="2440" y="2963"/>
                  </a:lnTo>
                  <a:lnTo>
                    <a:pt x="2428" y="2815"/>
                  </a:lnTo>
                  <a:lnTo>
                    <a:pt x="2427" y="2711"/>
                  </a:lnTo>
                  <a:lnTo>
                    <a:pt x="2430" y="2605"/>
                  </a:lnTo>
                  <a:lnTo>
                    <a:pt x="2441" y="2496"/>
                  </a:lnTo>
                  <a:lnTo>
                    <a:pt x="2460" y="2390"/>
                  </a:lnTo>
                  <a:lnTo>
                    <a:pt x="2488" y="2287"/>
                  </a:lnTo>
                  <a:lnTo>
                    <a:pt x="2527" y="2188"/>
                  </a:lnTo>
                  <a:lnTo>
                    <a:pt x="2577" y="2095"/>
                  </a:lnTo>
                  <a:lnTo>
                    <a:pt x="2606" y="2052"/>
                  </a:lnTo>
                  <a:lnTo>
                    <a:pt x="2743" y="1867"/>
                  </a:lnTo>
                  <a:lnTo>
                    <a:pt x="3426" y="962"/>
                  </a:lnTo>
                  <a:lnTo>
                    <a:pt x="3757" y="542"/>
                  </a:lnTo>
                  <a:lnTo>
                    <a:pt x="3931" y="336"/>
                  </a:lnTo>
                  <a:lnTo>
                    <a:pt x="3992" y="271"/>
                  </a:lnTo>
                  <a:lnTo>
                    <a:pt x="4046" y="215"/>
                  </a:lnTo>
                  <a:lnTo>
                    <a:pt x="4121" y="138"/>
                  </a:lnTo>
                  <a:lnTo>
                    <a:pt x="4171" y="92"/>
                  </a:lnTo>
                  <a:lnTo>
                    <a:pt x="4223" y="53"/>
                  </a:lnTo>
                  <a:lnTo>
                    <a:pt x="4278" y="23"/>
                  </a:lnTo>
                  <a:lnTo>
                    <a:pt x="4339" y="6"/>
                  </a:lnTo>
                  <a:lnTo>
                    <a:pt x="4407" y="0"/>
                  </a:lnTo>
                  <a:lnTo>
                    <a:pt x="4484" y="12"/>
                  </a:lnTo>
                  <a:lnTo>
                    <a:pt x="4571" y="41"/>
                  </a:lnTo>
                  <a:lnTo>
                    <a:pt x="4671" y="91"/>
                  </a:lnTo>
                  <a:lnTo>
                    <a:pt x="4786" y="162"/>
                  </a:lnTo>
                  <a:lnTo>
                    <a:pt x="4916" y="256"/>
                  </a:lnTo>
                  <a:lnTo>
                    <a:pt x="5065" y="378"/>
                  </a:lnTo>
                  <a:lnTo>
                    <a:pt x="5234" y="528"/>
                  </a:lnTo>
                  <a:lnTo>
                    <a:pt x="5424" y="710"/>
                  </a:lnTo>
                  <a:lnTo>
                    <a:pt x="5528" y="814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46">
              <a:extLst>
                <a:ext uri="{FF2B5EF4-FFF2-40B4-BE49-F238E27FC236}">
                  <a16:creationId xmlns:a16="http://schemas.microsoft.com/office/drawing/2014/main" id="{36E503F9-FAAE-4652-B47C-A521C0C02B7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16059" y="6460810"/>
              <a:ext cx="496887" cy="496888"/>
            </a:xfrm>
            <a:custGeom>
              <a:avLst/>
              <a:gdLst>
                <a:gd name="T0" fmla="*/ 238 w 1565"/>
                <a:gd name="T1" fmla="*/ 1524 h 1565"/>
                <a:gd name="T2" fmla="*/ 1524 w 1565"/>
                <a:gd name="T3" fmla="*/ 238 h 1565"/>
                <a:gd name="T4" fmla="*/ 1534 w 1565"/>
                <a:gd name="T5" fmla="*/ 228 h 1565"/>
                <a:gd name="T6" fmla="*/ 1550 w 1565"/>
                <a:gd name="T7" fmla="*/ 205 h 1565"/>
                <a:gd name="T8" fmla="*/ 1560 w 1565"/>
                <a:gd name="T9" fmla="*/ 180 h 1565"/>
                <a:gd name="T10" fmla="*/ 1565 w 1565"/>
                <a:gd name="T11" fmla="*/ 153 h 1565"/>
                <a:gd name="T12" fmla="*/ 1565 w 1565"/>
                <a:gd name="T13" fmla="*/ 127 h 1565"/>
                <a:gd name="T14" fmla="*/ 1560 w 1565"/>
                <a:gd name="T15" fmla="*/ 100 h 1565"/>
                <a:gd name="T16" fmla="*/ 1550 w 1565"/>
                <a:gd name="T17" fmla="*/ 75 h 1565"/>
                <a:gd name="T18" fmla="*/ 1534 w 1565"/>
                <a:gd name="T19" fmla="*/ 52 h 1565"/>
                <a:gd name="T20" fmla="*/ 1524 w 1565"/>
                <a:gd name="T21" fmla="*/ 41 h 1565"/>
                <a:gd name="T22" fmla="*/ 1514 w 1565"/>
                <a:gd name="T23" fmla="*/ 31 h 1565"/>
                <a:gd name="T24" fmla="*/ 1491 w 1565"/>
                <a:gd name="T25" fmla="*/ 16 h 1565"/>
                <a:gd name="T26" fmla="*/ 1466 w 1565"/>
                <a:gd name="T27" fmla="*/ 5 h 1565"/>
                <a:gd name="T28" fmla="*/ 1439 w 1565"/>
                <a:gd name="T29" fmla="*/ 0 h 1565"/>
                <a:gd name="T30" fmla="*/ 1412 w 1565"/>
                <a:gd name="T31" fmla="*/ 0 h 1565"/>
                <a:gd name="T32" fmla="*/ 1386 w 1565"/>
                <a:gd name="T33" fmla="*/ 5 h 1565"/>
                <a:gd name="T34" fmla="*/ 1361 w 1565"/>
                <a:gd name="T35" fmla="*/ 16 h 1565"/>
                <a:gd name="T36" fmla="*/ 1336 w 1565"/>
                <a:gd name="T37" fmla="*/ 31 h 1565"/>
                <a:gd name="T38" fmla="*/ 1326 w 1565"/>
                <a:gd name="T39" fmla="*/ 41 h 1565"/>
                <a:gd name="T40" fmla="*/ 41 w 1565"/>
                <a:gd name="T41" fmla="*/ 1326 h 1565"/>
                <a:gd name="T42" fmla="*/ 30 w 1565"/>
                <a:gd name="T43" fmla="*/ 1336 h 1565"/>
                <a:gd name="T44" fmla="*/ 16 w 1565"/>
                <a:gd name="T45" fmla="*/ 1361 h 1565"/>
                <a:gd name="T46" fmla="*/ 5 w 1565"/>
                <a:gd name="T47" fmla="*/ 1386 h 1565"/>
                <a:gd name="T48" fmla="*/ 0 w 1565"/>
                <a:gd name="T49" fmla="*/ 1412 h 1565"/>
                <a:gd name="T50" fmla="*/ 0 w 1565"/>
                <a:gd name="T51" fmla="*/ 1439 h 1565"/>
                <a:gd name="T52" fmla="*/ 5 w 1565"/>
                <a:gd name="T53" fmla="*/ 1465 h 1565"/>
                <a:gd name="T54" fmla="*/ 16 w 1565"/>
                <a:gd name="T55" fmla="*/ 1491 h 1565"/>
                <a:gd name="T56" fmla="*/ 32 w 1565"/>
                <a:gd name="T57" fmla="*/ 1514 h 1565"/>
                <a:gd name="T58" fmla="*/ 41 w 1565"/>
                <a:gd name="T59" fmla="*/ 1524 h 1565"/>
                <a:gd name="T60" fmla="*/ 51 w 1565"/>
                <a:gd name="T61" fmla="*/ 1534 h 1565"/>
                <a:gd name="T62" fmla="*/ 75 w 1565"/>
                <a:gd name="T63" fmla="*/ 1549 h 1565"/>
                <a:gd name="T64" fmla="*/ 100 w 1565"/>
                <a:gd name="T65" fmla="*/ 1560 h 1565"/>
                <a:gd name="T66" fmla="*/ 126 w 1565"/>
                <a:gd name="T67" fmla="*/ 1565 h 1565"/>
                <a:gd name="T68" fmla="*/ 153 w 1565"/>
                <a:gd name="T69" fmla="*/ 1565 h 1565"/>
                <a:gd name="T70" fmla="*/ 180 w 1565"/>
                <a:gd name="T71" fmla="*/ 1560 h 1565"/>
                <a:gd name="T72" fmla="*/ 205 w 1565"/>
                <a:gd name="T73" fmla="*/ 1549 h 1565"/>
                <a:gd name="T74" fmla="*/ 228 w 1565"/>
                <a:gd name="T75" fmla="*/ 1534 h 1565"/>
                <a:gd name="T76" fmla="*/ 238 w 1565"/>
                <a:gd name="T77" fmla="*/ 1524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5" h="1565">
                  <a:moveTo>
                    <a:pt x="238" y="1524"/>
                  </a:moveTo>
                  <a:lnTo>
                    <a:pt x="1524" y="238"/>
                  </a:lnTo>
                  <a:lnTo>
                    <a:pt x="1534" y="228"/>
                  </a:lnTo>
                  <a:lnTo>
                    <a:pt x="1550" y="205"/>
                  </a:lnTo>
                  <a:lnTo>
                    <a:pt x="1560" y="180"/>
                  </a:lnTo>
                  <a:lnTo>
                    <a:pt x="1565" y="153"/>
                  </a:lnTo>
                  <a:lnTo>
                    <a:pt x="1565" y="127"/>
                  </a:lnTo>
                  <a:lnTo>
                    <a:pt x="1560" y="100"/>
                  </a:lnTo>
                  <a:lnTo>
                    <a:pt x="1550" y="75"/>
                  </a:lnTo>
                  <a:lnTo>
                    <a:pt x="1534" y="52"/>
                  </a:lnTo>
                  <a:lnTo>
                    <a:pt x="1524" y="41"/>
                  </a:lnTo>
                  <a:lnTo>
                    <a:pt x="1514" y="31"/>
                  </a:lnTo>
                  <a:lnTo>
                    <a:pt x="1491" y="16"/>
                  </a:lnTo>
                  <a:lnTo>
                    <a:pt x="1466" y="5"/>
                  </a:lnTo>
                  <a:lnTo>
                    <a:pt x="1439" y="0"/>
                  </a:lnTo>
                  <a:lnTo>
                    <a:pt x="1412" y="0"/>
                  </a:lnTo>
                  <a:lnTo>
                    <a:pt x="1386" y="5"/>
                  </a:lnTo>
                  <a:lnTo>
                    <a:pt x="1361" y="16"/>
                  </a:lnTo>
                  <a:lnTo>
                    <a:pt x="1336" y="31"/>
                  </a:lnTo>
                  <a:lnTo>
                    <a:pt x="1326" y="41"/>
                  </a:lnTo>
                  <a:lnTo>
                    <a:pt x="41" y="1326"/>
                  </a:lnTo>
                  <a:lnTo>
                    <a:pt x="30" y="1336"/>
                  </a:lnTo>
                  <a:lnTo>
                    <a:pt x="16" y="1361"/>
                  </a:lnTo>
                  <a:lnTo>
                    <a:pt x="5" y="1386"/>
                  </a:lnTo>
                  <a:lnTo>
                    <a:pt x="0" y="1412"/>
                  </a:lnTo>
                  <a:lnTo>
                    <a:pt x="0" y="1439"/>
                  </a:lnTo>
                  <a:lnTo>
                    <a:pt x="5" y="1465"/>
                  </a:lnTo>
                  <a:lnTo>
                    <a:pt x="16" y="1491"/>
                  </a:lnTo>
                  <a:lnTo>
                    <a:pt x="32" y="1514"/>
                  </a:lnTo>
                  <a:lnTo>
                    <a:pt x="41" y="1524"/>
                  </a:lnTo>
                  <a:lnTo>
                    <a:pt x="51" y="1534"/>
                  </a:lnTo>
                  <a:lnTo>
                    <a:pt x="75" y="1549"/>
                  </a:lnTo>
                  <a:lnTo>
                    <a:pt x="100" y="1560"/>
                  </a:lnTo>
                  <a:lnTo>
                    <a:pt x="126" y="1565"/>
                  </a:lnTo>
                  <a:lnTo>
                    <a:pt x="153" y="1565"/>
                  </a:lnTo>
                  <a:lnTo>
                    <a:pt x="180" y="1560"/>
                  </a:lnTo>
                  <a:lnTo>
                    <a:pt x="205" y="1549"/>
                  </a:lnTo>
                  <a:lnTo>
                    <a:pt x="228" y="1534"/>
                  </a:lnTo>
                  <a:lnTo>
                    <a:pt x="238" y="1524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47">
              <a:extLst>
                <a:ext uri="{FF2B5EF4-FFF2-40B4-BE49-F238E27FC236}">
                  <a16:creationId xmlns:a16="http://schemas.microsoft.com/office/drawing/2014/main" id="{0EE60C41-4167-4010-94AE-D1A3A134C5F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516437" y="6460810"/>
              <a:ext cx="496887" cy="496888"/>
            </a:xfrm>
            <a:custGeom>
              <a:avLst/>
              <a:gdLst>
                <a:gd name="T0" fmla="*/ 41 w 1566"/>
                <a:gd name="T1" fmla="*/ 1326 h 1564"/>
                <a:gd name="T2" fmla="*/ 32 w 1566"/>
                <a:gd name="T3" fmla="*/ 1337 h 1564"/>
                <a:gd name="T4" fmla="*/ 16 w 1566"/>
                <a:gd name="T5" fmla="*/ 1360 h 1564"/>
                <a:gd name="T6" fmla="*/ 6 w 1566"/>
                <a:gd name="T7" fmla="*/ 1385 h 1564"/>
                <a:gd name="T8" fmla="*/ 0 w 1566"/>
                <a:gd name="T9" fmla="*/ 1412 h 1564"/>
                <a:gd name="T10" fmla="*/ 0 w 1566"/>
                <a:gd name="T11" fmla="*/ 1438 h 1564"/>
                <a:gd name="T12" fmla="*/ 6 w 1566"/>
                <a:gd name="T13" fmla="*/ 1465 h 1564"/>
                <a:gd name="T14" fmla="*/ 16 w 1566"/>
                <a:gd name="T15" fmla="*/ 1490 h 1564"/>
                <a:gd name="T16" fmla="*/ 32 w 1566"/>
                <a:gd name="T17" fmla="*/ 1513 h 1564"/>
                <a:gd name="T18" fmla="*/ 41 w 1566"/>
                <a:gd name="T19" fmla="*/ 1523 h 1564"/>
                <a:gd name="T20" fmla="*/ 52 w 1566"/>
                <a:gd name="T21" fmla="*/ 1534 h 1564"/>
                <a:gd name="T22" fmla="*/ 76 w 1566"/>
                <a:gd name="T23" fmla="*/ 1550 h 1564"/>
                <a:gd name="T24" fmla="*/ 101 w 1566"/>
                <a:gd name="T25" fmla="*/ 1559 h 1564"/>
                <a:gd name="T26" fmla="*/ 127 w 1566"/>
                <a:gd name="T27" fmla="*/ 1564 h 1564"/>
                <a:gd name="T28" fmla="*/ 154 w 1566"/>
                <a:gd name="T29" fmla="*/ 1564 h 1564"/>
                <a:gd name="T30" fmla="*/ 180 w 1566"/>
                <a:gd name="T31" fmla="*/ 1559 h 1564"/>
                <a:gd name="T32" fmla="*/ 205 w 1566"/>
                <a:gd name="T33" fmla="*/ 1550 h 1564"/>
                <a:gd name="T34" fmla="*/ 229 w 1566"/>
                <a:gd name="T35" fmla="*/ 1534 h 1564"/>
                <a:gd name="T36" fmla="*/ 240 w 1566"/>
                <a:gd name="T37" fmla="*/ 1523 h 1564"/>
                <a:gd name="T38" fmla="*/ 1525 w 1566"/>
                <a:gd name="T39" fmla="*/ 239 h 1564"/>
                <a:gd name="T40" fmla="*/ 1535 w 1566"/>
                <a:gd name="T41" fmla="*/ 228 h 1564"/>
                <a:gd name="T42" fmla="*/ 1550 w 1566"/>
                <a:gd name="T43" fmla="*/ 205 h 1564"/>
                <a:gd name="T44" fmla="*/ 1560 w 1566"/>
                <a:gd name="T45" fmla="*/ 180 h 1564"/>
                <a:gd name="T46" fmla="*/ 1566 w 1566"/>
                <a:gd name="T47" fmla="*/ 154 h 1564"/>
                <a:gd name="T48" fmla="*/ 1566 w 1566"/>
                <a:gd name="T49" fmla="*/ 126 h 1564"/>
                <a:gd name="T50" fmla="*/ 1560 w 1566"/>
                <a:gd name="T51" fmla="*/ 100 h 1564"/>
                <a:gd name="T52" fmla="*/ 1551 w 1566"/>
                <a:gd name="T53" fmla="*/ 75 h 1564"/>
                <a:gd name="T54" fmla="*/ 1535 w 1566"/>
                <a:gd name="T55" fmla="*/ 51 h 1564"/>
                <a:gd name="T56" fmla="*/ 1525 w 1566"/>
                <a:gd name="T57" fmla="*/ 40 h 1564"/>
                <a:gd name="T58" fmla="*/ 1514 w 1566"/>
                <a:gd name="T59" fmla="*/ 31 h 1564"/>
                <a:gd name="T60" fmla="*/ 1491 w 1566"/>
                <a:gd name="T61" fmla="*/ 15 h 1564"/>
                <a:gd name="T62" fmla="*/ 1466 w 1566"/>
                <a:gd name="T63" fmla="*/ 6 h 1564"/>
                <a:gd name="T64" fmla="*/ 1440 w 1566"/>
                <a:gd name="T65" fmla="*/ 0 h 1564"/>
                <a:gd name="T66" fmla="*/ 1412 w 1566"/>
                <a:gd name="T67" fmla="*/ 0 h 1564"/>
                <a:gd name="T68" fmla="*/ 1386 w 1566"/>
                <a:gd name="T69" fmla="*/ 6 h 1564"/>
                <a:gd name="T70" fmla="*/ 1361 w 1566"/>
                <a:gd name="T71" fmla="*/ 15 h 1564"/>
                <a:gd name="T72" fmla="*/ 1338 w 1566"/>
                <a:gd name="T73" fmla="*/ 31 h 1564"/>
                <a:gd name="T74" fmla="*/ 1327 w 1566"/>
                <a:gd name="T75" fmla="*/ 40 h 1564"/>
                <a:gd name="T76" fmla="*/ 41 w 1566"/>
                <a:gd name="T77" fmla="*/ 1326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6" h="1564">
                  <a:moveTo>
                    <a:pt x="41" y="1326"/>
                  </a:moveTo>
                  <a:lnTo>
                    <a:pt x="32" y="1337"/>
                  </a:lnTo>
                  <a:lnTo>
                    <a:pt x="16" y="1360"/>
                  </a:lnTo>
                  <a:lnTo>
                    <a:pt x="6" y="1385"/>
                  </a:lnTo>
                  <a:lnTo>
                    <a:pt x="0" y="1412"/>
                  </a:lnTo>
                  <a:lnTo>
                    <a:pt x="0" y="1438"/>
                  </a:lnTo>
                  <a:lnTo>
                    <a:pt x="6" y="1465"/>
                  </a:lnTo>
                  <a:lnTo>
                    <a:pt x="16" y="1490"/>
                  </a:lnTo>
                  <a:lnTo>
                    <a:pt x="32" y="1513"/>
                  </a:lnTo>
                  <a:lnTo>
                    <a:pt x="41" y="1523"/>
                  </a:lnTo>
                  <a:lnTo>
                    <a:pt x="52" y="1534"/>
                  </a:lnTo>
                  <a:lnTo>
                    <a:pt x="76" y="1550"/>
                  </a:lnTo>
                  <a:lnTo>
                    <a:pt x="101" y="1559"/>
                  </a:lnTo>
                  <a:lnTo>
                    <a:pt x="127" y="1564"/>
                  </a:lnTo>
                  <a:lnTo>
                    <a:pt x="154" y="1564"/>
                  </a:lnTo>
                  <a:lnTo>
                    <a:pt x="180" y="1559"/>
                  </a:lnTo>
                  <a:lnTo>
                    <a:pt x="205" y="1550"/>
                  </a:lnTo>
                  <a:lnTo>
                    <a:pt x="229" y="1534"/>
                  </a:lnTo>
                  <a:lnTo>
                    <a:pt x="240" y="1523"/>
                  </a:lnTo>
                  <a:lnTo>
                    <a:pt x="1525" y="239"/>
                  </a:lnTo>
                  <a:lnTo>
                    <a:pt x="1535" y="228"/>
                  </a:lnTo>
                  <a:lnTo>
                    <a:pt x="1550" y="205"/>
                  </a:lnTo>
                  <a:lnTo>
                    <a:pt x="1560" y="180"/>
                  </a:lnTo>
                  <a:lnTo>
                    <a:pt x="1566" y="154"/>
                  </a:lnTo>
                  <a:lnTo>
                    <a:pt x="1566" y="126"/>
                  </a:lnTo>
                  <a:lnTo>
                    <a:pt x="1560" y="100"/>
                  </a:lnTo>
                  <a:lnTo>
                    <a:pt x="1551" y="75"/>
                  </a:lnTo>
                  <a:lnTo>
                    <a:pt x="1535" y="51"/>
                  </a:lnTo>
                  <a:lnTo>
                    <a:pt x="1525" y="40"/>
                  </a:lnTo>
                  <a:lnTo>
                    <a:pt x="1514" y="31"/>
                  </a:lnTo>
                  <a:lnTo>
                    <a:pt x="1491" y="15"/>
                  </a:lnTo>
                  <a:lnTo>
                    <a:pt x="1466" y="6"/>
                  </a:lnTo>
                  <a:lnTo>
                    <a:pt x="1440" y="0"/>
                  </a:lnTo>
                  <a:lnTo>
                    <a:pt x="1412" y="0"/>
                  </a:lnTo>
                  <a:lnTo>
                    <a:pt x="1386" y="6"/>
                  </a:lnTo>
                  <a:lnTo>
                    <a:pt x="1361" y="15"/>
                  </a:lnTo>
                  <a:lnTo>
                    <a:pt x="1338" y="31"/>
                  </a:lnTo>
                  <a:lnTo>
                    <a:pt x="1327" y="40"/>
                  </a:lnTo>
                  <a:lnTo>
                    <a:pt x="41" y="1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48">
              <a:extLst>
                <a:ext uri="{FF2B5EF4-FFF2-40B4-BE49-F238E27FC236}">
                  <a16:creationId xmlns:a16="http://schemas.microsoft.com/office/drawing/2014/main" id="{DEA29385-6ABB-45FA-993E-2A2F022DA655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15125" y="6461933"/>
              <a:ext cx="496887" cy="496888"/>
            </a:xfrm>
            <a:custGeom>
              <a:avLst/>
              <a:gdLst>
                <a:gd name="T0" fmla="*/ 239 w 1565"/>
                <a:gd name="T1" fmla="*/ 1524 h 1565"/>
                <a:gd name="T2" fmla="*/ 1525 w 1565"/>
                <a:gd name="T3" fmla="*/ 239 h 1565"/>
                <a:gd name="T4" fmla="*/ 1534 w 1565"/>
                <a:gd name="T5" fmla="*/ 228 h 1565"/>
                <a:gd name="T6" fmla="*/ 1550 w 1565"/>
                <a:gd name="T7" fmla="*/ 205 h 1565"/>
                <a:gd name="T8" fmla="*/ 1560 w 1565"/>
                <a:gd name="T9" fmla="*/ 180 h 1565"/>
                <a:gd name="T10" fmla="*/ 1565 w 1565"/>
                <a:gd name="T11" fmla="*/ 154 h 1565"/>
                <a:gd name="T12" fmla="*/ 1565 w 1565"/>
                <a:gd name="T13" fmla="*/ 126 h 1565"/>
                <a:gd name="T14" fmla="*/ 1560 w 1565"/>
                <a:gd name="T15" fmla="*/ 100 h 1565"/>
                <a:gd name="T16" fmla="*/ 1550 w 1565"/>
                <a:gd name="T17" fmla="*/ 75 h 1565"/>
                <a:gd name="T18" fmla="*/ 1534 w 1565"/>
                <a:gd name="T19" fmla="*/ 52 h 1565"/>
                <a:gd name="T20" fmla="*/ 1525 w 1565"/>
                <a:gd name="T21" fmla="*/ 41 h 1565"/>
                <a:gd name="T22" fmla="*/ 1514 w 1565"/>
                <a:gd name="T23" fmla="*/ 31 h 1565"/>
                <a:gd name="T24" fmla="*/ 1490 w 1565"/>
                <a:gd name="T25" fmla="*/ 15 h 1565"/>
                <a:gd name="T26" fmla="*/ 1465 w 1565"/>
                <a:gd name="T27" fmla="*/ 6 h 1565"/>
                <a:gd name="T28" fmla="*/ 1439 w 1565"/>
                <a:gd name="T29" fmla="*/ 0 h 1565"/>
                <a:gd name="T30" fmla="*/ 1412 w 1565"/>
                <a:gd name="T31" fmla="*/ 0 h 1565"/>
                <a:gd name="T32" fmla="*/ 1385 w 1565"/>
                <a:gd name="T33" fmla="*/ 6 h 1565"/>
                <a:gd name="T34" fmla="*/ 1360 w 1565"/>
                <a:gd name="T35" fmla="*/ 16 h 1565"/>
                <a:gd name="T36" fmla="*/ 1337 w 1565"/>
                <a:gd name="T37" fmla="*/ 31 h 1565"/>
                <a:gd name="T38" fmla="*/ 1326 w 1565"/>
                <a:gd name="T39" fmla="*/ 41 h 1565"/>
                <a:gd name="T40" fmla="*/ 41 w 1565"/>
                <a:gd name="T41" fmla="*/ 1326 h 1565"/>
                <a:gd name="T42" fmla="*/ 31 w 1565"/>
                <a:gd name="T43" fmla="*/ 1337 h 1565"/>
                <a:gd name="T44" fmla="*/ 16 w 1565"/>
                <a:gd name="T45" fmla="*/ 1361 h 1565"/>
                <a:gd name="T46" fmla="*/ 6 w 1565"/>
                <a:gd name="T47" fmla="*/ 1386 h 1565"/>
                <a:gd name="T48" fmla="*/ 0 w 1565"/>
                <a:gd name="T49" fmla="*/ 1412 h 1565"/>
                <a:gd name="T50" fmla="*/ 0 w 1565"/>
                <a:gd name="T51" fmla="*/ 1438 h 1565"/>
                <a:gd name="T52" fmla="*/ 6 w 1565"/>
                <a:gd name="T53" fmla="*/ 1465 h 1565"/>
                <a:gd name="T54" fmla="*/ 16 w 1565"/>
                <a:gd name="T55" fmla="*/ 1490 h 1565"/>
                <a:gd name="T56" fmla="*/ 31 w 1565"/>
                <a:gd name="T57" fmla="*/ 1514 h 1565"/>
                <a:gd name="T58" fmla="*/ 41 w 1565"/>
                <a:gd name="T59" fmla="*/ 1524 h 1565"/>
                <a:gd name="T60" fmla="*/ 52 w 1565"/>
                <a:gd name="T61" fmla="*/ 1534 h 1565"/>
                <a:gd name="T62" fmla="*/ 75 w 1565"/>
                <a:gd name="T63" fmla="*/ 1550 h 1565"/>
                <a:gd name="T64" fmla="*/ 100 w 1565"/>
                <a:gd name="T65" fmla="*/ 1560 h 1565"/>
                <a:gd name="T66" fmla="*/ 126 w 1565"/>
                <a:gd name="T67" fmla="*/ 1565 h 1565"/>
                <a:gd name="T68" fmla="*/ 154 w 1565"/>
                <a:gd name="T69" fmla="*/ 1565 h 1565"/>
                <a:gd name="T70" fmla="*/ 180 w 1565"/>
                <a:gd name="T71" fmla="*/ 1560 h 1565"/>
                <a:gd name="T72" fmla="*/ 205 w 1565"/>
                <a:gd name="T73" fmla="*/ 1550 h 1565"/>
                <a:gd name="T74" fmla="*/ 228 w 1565"/>
                <a:gd name="T75" fmla="*/ 1534 h 1565"/>
                <a:gd name="T76" fmla="*/ 239 w 1565"/>
                <a:gd name="T77" fmla="*/ 1524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5" h="1565">
                  <a:moveTo>
                    <a:pt x="239" y="1524"/>
                  </a:moveTo>
                  <a:lnTo>
                    <a:pt x="1525" y="239"/>
                  </a:lnTo>
                  <a:lnTo>
                    <a:pt x="1534" y="228"/>
                  </a:lnTo>
                  <a:lnTo>
                    <a:pt x="1550" y="205"/>
                  </a:lnTo>
                  <a:lnTo>
                    <a:pt x="1560" y="180"/>
                  </a:lnTo>
                  <a:lnTo>
                    <a:pt x="1565" y="154"/>
                  </a:lnTo>
                  <a:lnTo>
                    <a:pt x="1565" y="126"/>
                  </a:lnTo>
                  <a:lnTo>
                    <a:pt x="1560" y="100"/>
                  </a:lnTo>
                  <a:lnTo>
                    <a:pt x="1550" y="75"/>
                  </a:lnTo>
                  <a:lnTo>
                    <a:pt x="1534" y="52"/>
                  </a:lnTo>
                  <a:lnTo>
                    <a:pt x="1525" y="41"/>
                  </a:lnTo>
                  <a:lnTo>
                    <a:pt x="1514" y="31"/>
                  </a:lnTo>
                  <a:lnTo>
                    <a:pt x="1490" y="15"/>
                  </a:lnTo>
                  <a:lnTo>
                    <a:pt x="1465" y="6"/>
                  </a:lnTo>
                  <a:lnTo>
                    <a:pt x="1439" y="0"/>
                  </a:lnTo>
                  <a:lnTo>
                    <a:pt x="1412" y="0"/>
                  </a:lnTo>
                  <a:lnTo>
                    <a:pt x="1385" y="6"/>
                  </a:lnTo>
                  <a:lnTo>
                    <a:pt x="1360" y="16"/>
                  </a:lnTo>
                  <a:lnTo>
                    <a:pt x="1337" y="31"/>
                  </a:lnTo>
                  <a:lnTo>
                    <a:pt x="1326" y="41"/>
                  </a:lnTo>
                  <a:lnTo>
                    <a:pt x="41" y="1326"/>
                  </a:lnTo>
                  <a:lnTo>
                    <a:pt x="31" y="1337"/>
                  </a:lnTo>
                  <a:lnTo>
                    <a:pt x="16" y="1361"/>
                  </a:lnTo>
                  <a:lnTo>
                    <a:pt x="6" y="1386"/>
                  </a:lnTo>
                  <a:lnTo>
                    <a:pt x="0" y="1412"/>
                  </a:lnTo>
                  <a:lnTo>
                    <a:pt x="0" y="1438"/>
                  </a:lnTo>
                  <a:lnTo>
                    <a:pt x="6" y="1465"/>
                  </a:lnTo>
                  <a:lnTo>
                    <a:pt x="16" y="1490"/>
                  </a:lnTo>
                  <a:lnTo>
                    <a:pt x="31" y="1514"/>
                  </a:lnTo>
                  <a:lnTo>
                    <a:pt x="41" y="1524"/>
                  </a:lnTo>
                  <a:lnTo>
                    <a:pt x="52" y="1534"/>
                  </a:lnTo>
                  <a:lnTo>
                    <a:pt x="75" y="1550"/>
                  </a:lnTo>
                  <a:lnTo>
                    <a:pt x="100" y="1560"/>
                  </a:lnTo>
                  <a:lnTo>
                    <a:pt x="126" y="1565"/>
                  </a:lnTo>
                  <a:lnTo>
                    <a:pt x="154" y="1565"/>
                  </a:lnTo>
                  <a:lnTo>
                    <a:pt x="180" y="1560"/>
                  </a:lnTo>
                  <a:lnTo>
                    <a:pt x="205" y="1550"/>
                  </a:lnTo>
                  <a:lnTo>
                    <a:pt x="228" y="1534"/>
                  </a:lnTo>
                  <a:lnTo>
                    <a:pt x="239" y="15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49">
              <a:extLst>
                <a:ext uri="{FF2B5EF4-FFF2-40B4-BE49-F238E27FC236}">
                  <a16:creationId xmlns:a16="http://schemas.microsoft.com/office/drawing/2014/main" id="{AC4CAF80-9AA4-421C-9425-E9E95594BD3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213401" y="5232283"/>
              <a:ext cx="1738312" cy="1887538"/>
            </a:xfrm>
            <a:custGeom>
              <a:avLst/>
              <a:gdLst>
                <a:gd name="T0" fmla="*/ 2352 w 5479"/>
                <a:gd name="T1" fmla="*/ 3792 h 5946"/>
                <a:gd name="T2" fmla="*/ 2483 w 5479"/>
                <a:gd name="T3" fmla="*/ 3620 h 5946"/>
                <a:gd name="T4" fmla="*/ 2519 w 5479"/>
                <a:gd name="T5" fmla="*/ 3515 h 5946"/>
                <a:gd name="T6" fmla="*/ 2510 w 5479"/>
                <a:gd name="T7" fmla="*/ 3438 h 5946"/>
                <a:gd name="T8" fmla="*/ 2501 w 5479"/>
                <a:gd name="T9" fmla="*/ 3412 h 5946"/>
                <a:gd name="T10" fmla="*/ 2440 w 5479"/>
                <a:gd name="T11" fmla="*/ 3061 h 5946"/>
                <a:gd name="T12" fmla="*/ 2428 w 5479"/>
                <a:gd name="T13" fmla="*/ 2809 h 5946"/>
                <a:gd name="T14" fmla="*/ 2442 w 5479"/>
                <a:gd name="T15" fmla="*/ 2596 h 5946"/>
                <a:gd name="T16" fmla="*/ 2489 w 5479"/>
                <a:gd name="T17" fmla="*/ 2386 h 5946"/>
                <a:gd name="T18" fmla="*/ 2578 w 5479"/>
                <a:gd name="T19" fmla="*/ 2194 h 5946"/>
                <a:gd name="T20" fmla="*/ 2745 w 5479"/>
                <a:gd name="T21" fmla="*/ 1965 h 5946"/>
                <a:gd name="T22" fmla="*/ 3758 w 5479"/>
                <a:gd name="T23" fmla="*/ 642 h 5946"/>
                <a:gd name="T24" fmla="*/ 3993 w 5479"/>
                <a:gd name="T25" fmla="*/ 370 h 5946"/>
                <a:gd name="T26" fmla="*/ 4120 w 5479"/>
                <a:gd name="T27" fmla="*/ 239 h 5946"/>
                <a:gd name="T28" fmla="*/ 4221 w 5479"/>
                <a:gd name="T29" fmla="*/ 155 h 5946"/>
                <a:gd name="T30" fmla="*/ 4334 w 5479"/>
                <a:gd name="T31" fmla="*/ 105 h 5946"/>
                <a:gd name="T32" fmla="*/ 4475 w 5479"/>
                <a:gd name="T33" fmla="*/ 109 h 5946"/>
                <a:gd name="T34" fmla="*/ 4656 w 5479"/>
                <a:gd name="T35" fmla="*/ 181 h 5946"/>
                <a:gd name="T36" fmla="*/ 4893 w 5479"/>
                <a:gd name="T37" fmla="*/ 337 h 5946"/>
                <a:gd name="T38" fmla="*/ 5197 w 5479"/>
                <a:gd name="T39" fmla="*/ 593 h 5946"/>
                <a:gd name="T40" fmla="*/ 5479 w 5479"/>
                <a:gd name="T41" fmla="*/ 863 h 5946"/>
                <a:gd name="T42" fmla="*/ 5430 w 5479"/>
                <a:gd name="T43" fmla="*/ 814 h 5946"/>
                <a:gd name="T44" fmla="*/ 5136 w 5479"/>
                <a:gd name="T45" fmla="*/ 528 h 5946"/>
                <a:gd name="T46" fmla="*/ 4818 w 5479"/>
                <a:gd name="T47" fmla="*/ 256 h 5946"/>
                <a:gd name="T48" fmla="*/ 4573 w 5479"/>
                <a:gd name="T49" fmla="*/ 91 h 5946"/>
                <a:gd name="T50" fmla="*/ 4386 w 5479"/>
                <a:gd name="T51" fmla="*/ 12 h 5946"/>
                <a:gd name="T52" fmla="*/ 4241 w 5479"/>
                <a:gd name="T53" fmla="*/ 6 h 5946"/>
                <a:gd name="T54" fmla="*/ 4125 w 5479"/>
                <a:gd name="T55" fmla="*/ 53 h 5946"/>
                <a:gd name="T56" fmla="*/ 4023 w 5479"/>
                <a:gd name="T57" fmla="*/ 138 h 5946"/>
                <a:gd name="T58" fmla="*/ 3894 w 5479"/>
                <a:gd name="T59" fmla="*/ 271 h 5946"/>
                <a:gd name="T60" fmla="*/ 3659 w 5479"/>
                <a:gd name="T61" fmla="*/ 542 h 5946"/>
                <a:gd name="T62" fmla="*/ 2645 w 5479"/>
                <a:gd name="T63" fmla="*/ 1867 h 5946"/>
                <a:gd name="T64" fmla="*/ 2478 w 5479"/>
                <a:gd name="T65" fmla="*/ 2095 h 5946"/>
                <a:gd name="T66" fmla="*/ 2390 w 5479"/>
                <a:gd name="T67" fmla="*/ 2287 h 5946"/>
                <a:gd name="T68" fmla="*/ 2343 w 5479"/>
                <a:gd name="T69" fmla="*/ 2496 h 5946"/>
                <a:gd name="T70" fmla="*/ 2329 w 5479"/>
                <a:gd name="T71" fmla="*/ 2711 h 5946"/>
                <a:gd name="T72" fmla="*/ 2342 w 5479"/>
                <a:gd name="T73" fmla="*/ 2963 h 5946"/>
                <a:gd name="T74" fmla="*/ 2402 w 5479"/>
                <a:gd name="T75" fmla="*/ 3312 h 5946"/>
                <a:gd name="T76" fmla="*/ 2411 w 5479"/>
                <a:gd name="T77" fmla="*/ 3339 h 5946"/>
                <a:gd name="T78" fmla="*/ 2420 w 5479"/>
                <a:gd name="T79" fmla="*/ 3416 h 5946"/>
                <a:gd name="T80" fmla="*/ 2385 w 5479"/>
                <a:gd name="T81" fmla="*/ 3521 h 5946"/>
                <a:gd name="T82" fmla="*/ 2253 w 5479"/>
                <a:gd name="T83" fmla="*/ 3692 h 5946"/>
                <a:gd name="T84" fmla="*/ 0 w 5479"/>
                <a:gd name="T85" fmla="*/ 5847 h 5946"/>
                <a:gd name="T86" fmla="*/ 2313 w 5479"/>
                <a:gd name="T87" fmla="*/ 3832 h 5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79" h="5946">
                  <a:moveTo>
                    <a:pt x="2313" y="3832"/>
                  </a:moveTo>
                  <a:lnTo>
                    <a:pt x="2352" y="3792"/>
                  </a:lnTo>
                  <a:lnTo>
                    <a:pt x="2434" y="3697"/>
                  </a:lnTo>
                  <a:lnTo>
                    <a:pt x="2483" y="3620"/>
                  </a:lnTo>
                  <a:lnTo>
                    <a:pt x="2506" y="3567"/>
                  </a:lnTo>
                  <a:lnTo>
                    <a:pt x="2519" y="3515"/>
                  </a:lnTo>
                  <a:lnTo>
                    <a:pt x="2518" y="3463"/>
                  </a:lnTo>
                  <a:lnTo>
                    <a:pt x="2510" y="3438"/>
                  </a:lnTo>
                  <a:lnTo>
                    <a:pt x="2508" y="3437"/>
                  </a:lnTo>
                  <a:lnTo>
                    <a:pt x="2501" y="3412"/>
                  </a:lnTo>
                  <a:lnTo>
                    <a:pt x="2464" y="3231"/>
                  </a:lnTo>
                  <a:lnTo>
                    <a:pt x="2440" y="3061"/>
                  </a:lnTo>
                  <a:lnTo>
                    <a:pt x="2430" y="2913"/>
                  </a:lnTo>
                  <a:lnTo>
                    <a:pt x="2428" y="2809"/>
                  </a:lnTo>
                  <a:lnTo>
                    <a:pt x="2431" y="2703"/>
                  </a:lnTo>
                  <a:lnTo>
                    <a:pt x="2442" y="2596"/>
                  </a:lnTo>
                  <a:lnTo>
                    <a:pt x="2460" y="2489"/>
                  </a:lnTo>
                  <a:lnTo>
                    <a:pt x="2489" y="2386"/>
                  </a:lnTo>
                  <a:lnTo>
                    <a:pt x="2527" y="2287"/>
                  </a:lnTo>
                  <a:lnTo>
                    <a:pt x="2578" y="2194"/>
                  </a:lnTo>
                  <a:lnTo>
                    <a:pt x="2608" y="2151"/>
                  </a:lnTo>
                  <a:lnTo>
                    <a:pt x="2745" y="1965"/>
                  </a:lnTo>
                  <a:lnTo>
                    <a:pt x="3427" y="1060"/>
                  </a:lnTo>
                  <a:lnTo>
                    <a:pt x="3758" y="642"/>
                  </a:lnTo>
                  <a:lnTo>
                    <a:pt x="3932" y="435"/>
                  </a:lnTo>
                  <a:lnTo>
                    <a:pt x="3993" y="370"/>
                  </a:lnTo>
                  <a:lnTo>
                    <a:pt x="4046" y="315"/>
                  </a:lnTo>
                  <a:lnTo>
                    <a:pt x="4120" y="239"/>
                  </a:lnTo>
                  <a:lnTo>
                    <a:pt x="4169" y="192"/>
                  </a:lnTo>
                  <a:lnTo>
                    <a:pt x="4221" y="155"/>
                  </a:lnTo>
                  <a:lnTo>
                    <a:pt x="4274" y="124"/>
                  </a:lnTo>
                  <a:lnTo>
                    <a:pt x="4334" y="105"/>
                  </a:lnTo>
                  <a:lnTo>
                    <a:pt x="4400" y="100"/>
                  </a:lnTo>
                  <a:lnTo>
                    <a:pt x="4475" y="109"/>
                  </a:lnTo>
                  <a:lnTo>
                    <a:pt x="4560" y="136"/>
                  </a:lnTo>
                  <a:lnTo>
                    <a:pt x="4656" y="181"/>
                  </a:lnTo>
                  <a:lnTo>
                    <a:pt x="4767" y="247"/>
                  </a:lnTo>
                  <a:lnTo>
                    <a:pt x="4893" y="337"/>
                  </a:lnTo>
                  <a:lnTo>
                    <a:pt x="5035" y="452"/>
                  </a:lnTo>
                  <a:lnTo>
                    <a:pt x="5197" y="593"/>
                  </a:lnTo>
                  <a:lnTo>
                    <a:pt x="5380" y="764"/>
                  </a:lnTo>
                  <a:lnTo>
                    <a:pt x="5479" y="863"/>
                  </a:lnTo>
                  <a:lnTo>
                    <a:pt x="5455" y="838"/>
                  </a:lnTo>
                  <a:lnTo>
                    <a:pt x="5430" y="814"/>
                  </a:lnTo>
                  <a:lnTo>
                    <a:pt x="5326" y="710"/>
                  </a:lnTo>
                  <a:lnTo>
                    <a:pt x="5136" y="528"/>
                  </a:lnTo>
                  <a:lnTo>
                    <a:pt x="4967" y="378"/>
                  </a:lnTo>
                  <a:lnTo>
                    <a:pt x="4818" y="256"/>
                  </a:lnTo>
                  <a:lnTo>
                    <a:pt x="4688" y="162"/>
                  </a:lnTo>
                  <a:lnTo>
                    <a:pt x="4573" y="91"/>
                  </a:lnTo>
                  <a:lnTo>
                    <a:pt x="4473" y="41"/>
                  </a:lnTo>
                  <a:lnTo>
                    <a:pt x="4386" y="12"/>
                  </a:lnTo>
                  <a:lnTo>
                    <a:pt x="4309" y="0"/>
                  </a:lnTo>
                  <a:lnTo>
                    <a:pt x="4241" y="6"/>
                  </a:lnTo>
                  <a:lnTo>
                    <a:pt x="4180" y="23"/>
                  </a:lnTo>
                  <a:lnTo>
                    <a:pt x="4125" y="53"/>
                  </a:lnTo>
                  <a:lnTo>
                    <a:pt x="4073" y="92"/>
                  </a:lnTo>
                  <a:lnTo>
                    <a:pt x="4023" y="138"/>
                  </a:lnTo>
                  <a:lnTo>
                    <a:pt x="3948" y="215"/>
                  </a:lnTo>
                  <a:lnTo>
                    <a:pt x="3894" y="271"/>
                  </a:lnTo>
                  <a:lnTo>
                    <a:pt x="3833" y="336"/>
                  </a:lnTo>
                  <a:lnTo>
                    <a:pt x="3659" y="542"/>
                  </a:lnTo>
                  <a:lnTo>
                    <a:pt x="3327" y="962"/>
                  </a:lnTo>
                  <a:lnTo>
                    <a:pt x="2645" y="1867"/>
                  </a:lnTo>
                  <a:lnTo>
                    <a:pt x="2508" y="2052"/>
                  </a:lnTo>
                  <a:lnTo>
                    <a:pt x="2478" y="2095"/>
                  </a:lnTo>
                  <a:lnTo>
                    <a:pt x="2429" y="2188"/>
                  </a:lnTo>
                  <a:lnTo>
                    <a:pt x="2390" y="2287"/>
                  </a:lnTo>
                  <a:lnTo>
                    <a:pt x="2362" y="2390"/>
                  </a:lnTo>
                  <a:lnTo>
                    <a:pt x="2343" y="2496"/>
                  </a:lnTo>
                  <a:lnTo>
                    <a:pt x="2332" y="2605"/>
                  </a:lnTo>
                  <a:lnTo>
                    <a:pt x="2329" y="2711"/>
                  </a:lnTo>
                  <a:lnTo>
                    <a:pt x="2330" y="2815"/>
                  </a:lnTo>
                  <a:lnTo>
                    <a:pt x="2342" y="2963"/>
                  </a:lnTo>
                  <a:lnTo>
                    <a:pt x="2365" y="3133"/>
                  </a:lnTo>
                  <a:lnTo>
                    <a:pt x="2402" y="3312"/>
                  </a:lnTo>
                  <a:lnTo>
                    <a:pt x="2410" y="3338"/>
                  </a:lnTo>
                  <a:lnTo>
                    <a:pt x="2411" y="3339"/>
                  </a:lnTo>
                  <a:lnTo>
                    <a:pt x="2418" y="3365"/>
                  </a:lnTo>
                  <a:lnTo>
                    <a:pt x="2420" y="3416"/>
                  </a:lnTo>
                  <a:lnTo>
                    <a:pt x="2408" y="3468"/>
                  </a:lnTo>
                  <a:lnTo>
                    <a:pt x="2385" y="3521"/>
                  </a:lnTo>
                  <a:lnTo>
                    <a:pt x="2334" y="3599"/>
                  </a:lnTo>
                  <a:lnTo>
                    <a:pt x="2253" y="3692"/>
                  </a:lnTo>
                  <a:lnTo>
                    <a:pt x="2215" y="3732"/>
                  </a:lnTo>
                  <a:lnTo>
                    <a:pt x="0" y="5847"/>
                  </a:lnTo>
                  <a:lnTo>
                    <a:pt x="99" y="5946"/>
                  </a:lnTo>
                  <a:lnTo>
                    <a:pt x="2313" y="38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50">
              <a:extLst>
                <a:ext uri="{FF2B5EF4-FFF2-40B4-BE49-F238E27FC236}">
                  <a16:creationId xmlns:a16="http://schemas.microsoft.com/office/drawing/2014/main" id="{91D3B34D-A186-4585-A819-B45F3A1D665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149344" y="6284728"/>
              <a:ext cx="1060450" cy="622300"/>
            </a:xfrm>
            <a:custGeom>
              <a:avLst/>
              <a:gdLst>
                <a:gd name="T0" fmla="*/ 614 w 3339"/>
                <a:gd name="T1" fmla="*/ 1961 h 1961"/>
                <a:gd name="T2" fmla="*/ 554 w 3339"/>
                <a:gd name="T3" fmla="*/ 1960 h 1961"/>
                <a:gd name="T4" fmla="*/ 436 w 3339"/>
                <a:gd name="T5" fmla="*/ 1953 h 1961"/>
                <a:gd name="T6" fmla="*/ 274 w 3339"/>
                <a:gd name="T7" fmla="*/ 1935 h 1961"/>
                <a:gd name="T8" fmla="*/ 37 w 3339"/>
                <a:gd name="T9" fmla="*/ 1889 h 1961"/>
                <a:gd name="T10" fmla="*/ 0 w 3339"/>
                <a:gd name="T11" fmla="*/ 1880 h 1961"/>
                <a:gd name="T12" fmla="*/ 0 w 3339"/>
                <a:gd name="T13" fmla="*/ 1880 h 1961"/>
                <a:gd name="T14" fmla="*/ 0 w 3339"/>
                <a:gd name="T15" fmla="*/ 1880 h 1961"/>
                <a:gd name="T16" fmla="*/ 0 w 3339"/>
                <a:gd name="T17" fmla="*/ 1880 h 1961"/>
                <a:gd name="T18" fmla="*/ 36 w 3339"/>
                <a:gd name="T19" fmla="*/ 1889 h 1961"/>
                <a:gd name="T20" fmla="*/ 274 w 3339"/>
                <a:gd name="T21" fmla="*/ 1935 h 1961"/>
                <a:gd name="T22" fmla="*/ 435 w 3339"/>
                <a:gd name="T23" fmla="*/ 1953 h 1961"/>
                <a:gd name="T24" fmla="*/ 552 w 3339"/>
                <a:gd name="T25" fmla="*/ 1960 h 1961"/>
                <a:gd name="T26" fmla="*/ 613 w 3339"/>
                <a:gd name="T27" fmla="*/ 1961 h 1961"/>
                <a:gd name="T28" fmla="*/ 702 w 3339"/>
                <a:gd name="T29" fmla="*/ 1959 h 1961"/>
                <a:gd name="T30" fmla="*/ 835 w 3339"/>
                <a:gd name="T31" fmla="*/ 1947 h 1961"/>
                <a:gd name="T32" fmla="*/ 924 w 3339"/>
                <a:gd name="T33" fmla="*/ 1932 h 1961"/>
                <a:gd name="T34" fmla="*/ 1010 w 3339"/>
                <a:gd name="T35" fmla="*/ 1911 h 1961"/>
                <a:gd name="T36" fmla="*/ 1095 w 3339"/>
                <a:gd name="T37" fmla="*/ 1884 h 1961"/>
                <a:gd name="T38" fmla="*/ 1176 w 3339"/>
                <a:gd name="T39" fmla="*/ 1849 h 1961"/>
                <a:gd name="T40" fmla="*/ 1252 w 3339"/>
                <a:gd name="T41" fmla="*/ 1805 h 1961"/>
                <a:gd name="T42" fmla="*/ 1287 w 3339"/>
                <a:gd name="T43" fmla="*/ 1780 h 1961"/>
                <a:gd name="T44" fmla="*/ 1473 w 3339"/>
                <a:gd name="T45" fmla="*/ 1644 h 1961"/>
                <a:gd name="T46" fmla="*/ 2378 w 3339"/>
                <a:gd name="T47" fmla="*/ 961 h 1961"/>
                <a:gd name="T48" fmla="*/ 2797 w 3339"/>
                <a:gd name="T49" fmla="*/ 631 h 1961"/>
                <a:gd name="T50" fmla="*/ 3004 w 3339"/>
                <a:gd name="T51" fmla="*/ 456 h 1961"/>
                <a:gd name="T52" fmla="*/ 3069 w 3339"/>
                <a:gd name="T53" fmla="*/ 396 h 1961"/>
                <a:gd name="T54" fmla="*/ 3119 w 3339"/>
                <a:gd name="T55" fmla="*/ 346 h 1961"/>
                <a:gd name="T56" fmla="*/ 3213 w 3339"/>
                <a:gd name="T57" fmla="*/ 256 h 1961"/>
                <a:gd name="T58" fmla="*/ 3272 w 3339"/>
                <a:gd name="T59" fmla="*/ 188 h 1961"/>
                <a:gd name="T60" fmla="*/ 3302 w 3339"/>
                <a:gd name="T61" fmla="*/ 139 h 1961"/>
                <a:gd name="T62" fmla="*/ 3325 w 3339"/>
                <a:gd name="T63" fmla="*/ 87 h 1961"/>
                <a:gd name="T64" fmla="*/ 3338 w 3339"/>
                <a:gd name="T65" fmla="*/ 30 h 1961"/>
                <a:gd name="T66" fmla="*/ 3339 w 3339"/>
                <a:gd name="T67" fmla="*/ 0 h 1961"/>
                <a:gd name="T68" fmla="*/ 3338 w 3339"/>
                <a:gd name="T69" fmla="*/ 30 h 1961"/>
                <a:gd name="T70" fmla="*/ 3325 w 3339"/>
                <a:gd name="T71" fmla="*/ 87 h 1961"/>
                <a:gd name="T72" fmla="*/ 3302 w 3339"/>
                <a:gd name="T73" fmla="*/ 139 h 1961"/>
                <a:gd name="T74" fmla="*/ 3272 w 3339"/>
                <a:gd name="T75" fmla="*/ 188 h 1961"/>
                <a:gd name="T76" fmla="*/ 3213 w 3339"/>
                <a:gd name="T77" fmla="*/ 256 h 1961"/>
                <a:gd name="T78" fmla="*/ 3119 w 3339"/>
                <a:gd name="T79" fmla="*/ 346 h 1961"/>
                <a:gd name="T80" fmla="*/ 3069 w 3339"/>
                <a:gd name="T81" fmla="*/ 396 h 1961"/>
                <a:gd name="T82" fmla="*/ 3004 w 3339"/>
                <a:gd name="T83" fmla="*/ 456 h 1961"/>
                <a:gd name="T84" fmla="*/ 2797 w 3339"/>
                <a:gd name="T85" fmla="*/ 631 h 1961"/>
                <a:gd name="T86" fmla="*/ 2378 w 3339"/>
                <a:gd name="T87" fmla="*/ 961 h 1961"/>
                <a:gd name="T88" fmla="*/ 1473 w 3339"/>
                <a:gd name="T89" fmla="*/ 1645 h 1961"/>
                <a:gd name="T90" fmla="*/ 1287 w 3339"/>
                <a:gd name="T91" fmla="*/ 1780 h 1961"/>
                <a:gd name="T92" fmla="*/ 1252 w 3339"/>
                <a:gd name="T93" fmla="*/ 1806 h 1961"/>
                <a:gd name="T94" fmla="*/ 1176 w 3339"/>
                <a:gd name="T95" fmla="*/ 1849 h 1961"/>
                <a:gd name="T96" fmla="*/ 1095 w 3339"/>
                <a:gd name="T97" fmla="*/ 1884 h 1961"/>
                <a:gd name="T98" fmla="*/ 1011 w 3339"/>
                <a:gd name="T99" fmla="*/ 1912 h 1961"/>
                <a:gd name="T100" fmla="*/ 924 w 3339"/>
                <a:gd name="T101" fmla="*/ 1932 h 1961"/>
                <a:gd name="T102" fmla="*/ 836 w 3339"/>
                <a:gd name="T103" fmla="*/ 1947 h 1961"/>
                <a:gd name="T104" fmla="*/ 703 w 3339"/>
                <a:gd name="T105" fmla="*/ 1960 h 1961"/>
                <a:gd name="T106" fmla="*/ 614 w 3339"/>
                <a:gd name="T107" fmla="*/ 1961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39" h="1961">
                  <a:moveTo>
                    <a:pt x="614" y="1961"/>
                  </a:moveTo>
                  <a:lnTo>
                    <a:pt x="554" y="1960"/>
                  </a:lnTo>
                  <a:lnTo>
                    <a:pt x="436" y="1953"/>
                  </a:lnTo>
                  <a:lnTo>
                    <a:pt x="274" y="1935"/>
                  </a:lnTo>
                  <a:lnTo>
                    <a:pt x="37" y="1889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36" y="1889"/>
                  </a:lnTo>
                  <a:lnTo>
                    <a:pt x="274" y="1935"/>
                  </a:lnTo>
                  <a:lnTo>
                    <a:pt x="435" y="1953"/>
                  </a:lnTo>
                  <a:lnTo>
                    <a:pt x="552" y="1960"/>
                  </a:lnTo>
                  <a:lnTo>
                    <a:pt x="613" y="1961"/>
                  </a:lnTo>
                  <a:lnTo>
                    <a:pt x="702" y="1959"/>
                  </a:lnTo>
                  <a:lnTo>
                    <a:pt x="835" y="1947"/>
                  </a:lnTo>
                  <a:lnTo>
                    <a:pt x="924" y="1932"/>
                  </a:lnTo>
                  <a:lnTo>
                    <a:pt x="1010" y="1911"/>
                  </a:lnTo>
                  <a:lnTo>
                    <a:pt x="1095" y="1884"/>
                  </a:lnTo>
                  <a:lnTo>
                    <a:pt x="1176" y="1849"/>
                  </a:lnTo>
                  <a:lnTo>
                    <a:pt x="1252" y="1805"/>
                  </a:lnTo>
                  <a:lnTo>
                    <a:pt x="1287" y="1780"/>
                  </a:lnTo>
                  <a:lnTo>
                    <a:pt x="1473" y="1644"/>
                  </a:lnTo>
                  <a:lnTo>
                    <a:pt x="2378" y="961"/>
                  </a:lnTo>
                  <a:lnTo>
                    <a:pt x="2797" y="631"/>
                  </a:lnTo>
                  <a:lnTo>
                    <a:pt x="3004" y="456"/>
                  </a:lnTo>
                  <a:lnTo>
                    <a:pt x="3069" y="396"/>
                  </a:lnTo>
                  <a:lnTo>
                    <a:pt x="3119" y="346"/>
                  </a:lnTo>
                  <a:lnTo>
                    <a:pt x="3213" y="256"/>
                  </a:lnTo>
                  <a:lnTo>
                    <a:pt x="3272" y="188"/>
                  </a:lnTo>
                  <a:lnTo>
                    <a:pt x="3302" y="139"/>
                  </a:lnTo>
                  <a:lnTo>
                    <a:pt x="3325" y="87"/>
                  </a:lnTo>
                  <a:lnTo>
                    <a:pt x="3338" y="30"/>
                  </a:lnTo>
                  <a:lnTo>
                    <a:pt x="3339" y="0"/>
                  </a:lnTo>
                  <a:lnTo>
                    <a:pt x="3338" y="30"/>
                  </a:lnTo>
                  <a:lnTo>
                    <a:pt x="3325" y="87"/>
                  </a:lnTo>
                  <a:lnTo>
                    <a:pt x="3302" y="139"/>
                  </a:lnTo>
                  <a:lnTo>
                    <a:pt x="3272" y="188"/>
                  </a:lnTo>
                  <a:lnTo>
                    <a:pt x="3213" y="256"/>
                  </a:lnTo>
                  <a:lnTo>
                    <a:pt x="3119" y="346"/>
                  </a:lnTo>
                  <a:lnTo>
                    <a:pt x="3069" y="396"/>
                  </a:lnTo>
                  <a:lnTo>
                    <a:pt x="3004" y="456"/>
                  </a:lnTo>
                  <a:lnTo>
                    <a:pt x="2797" y="631"/>
                  </a:lnTo>
                  <a:lnTo>
                    <a:pt x="2378" y="961"/>
                  </a:lnTo>
                  <a:lnTo>
                    <a:pt x="1473" y="1645"/>
                  </a:lnTo>
                  <a:lnTo>
                    <a:pt x="1287" y="1780"/>
                  </a:lnTo>
                  <a:lnTo>
                    <a:pt x="1252" y="1806"/>
                  </a:lnTo>
                  <a:lnTo>
                    <a:pt x="1176" y="1849"/>
                  </a:lnTo>
                  <a:lnTo>
                    <a:pt x="1095" y="1884"/>
                  </a:lnTo>
                  <a:lnTo>
                    <a:pt x="1011" y="1912"/>
                  </a:lnTo>
                  <a:lnTo>
                    <a:pt x="924" y="1932"/>
                  </a:lnTo>
                  <a:lnTo>
                    <a:pt x="836" y="1947"/>
                  </a:lnTo>
                  <a:lnTo>
                    <a:pt x="703" y="1960"/>
                  </a:lnTo>
                  <a:lnTo>
                    <a:pt x="614" y="1961"/>
                  </a:lnTo>
                  <a:close/>
                </a:path>
              </a:pathLst>
            </a:custGeom>
            <a:solidFill>
              <a:srgbClr val="C3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51">
              <a:extLst>
                <a:ext uri="{FF2B5EF4-FFF2-40B4-BE49-F238E27FC236}">
                  <a16:creationId xmlns:a16="http://schemas.microsoft.com/office/drawing/2014/main" id="{E36D1D0A-3C3D-4C98-81A0-BBDBDDD9D87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5900251" y="5321415"/>
              <a:ext cx="1887537" cy="1708150"/>
            </a:xfrm>
            <a:custGeom>
              <a:avLst/>
              <a:gdLst>
                <a:gd name="T0" fmla="*/ 0 w 5945"/>
                <a:gd name="T1" fmla="*/ 5330 h 5380"/>
                <a:gd name="T2" fmla="*/ 2149 w 5945"/>
                <a:gd name="T3" fmla="*/ 3083 h 5380"/>
                <a:gd name="T4" fmla="*/ 2293 w 5945"/>
                <a:gd name="T5" fmla="*/ 2965 h 5380"/>
                <a:gd name="T6" fmla="*/ 2384 w 5945"/>
                <a:gd name="T7" fmla="*/ 2921 h 5380"/>
                <a:gd name="T8" fmla="*/ 2451 w 5945"/>
                <a:gd name="T9" fmla="*/ 2910 h 5380"/>
                <a:gd name="T10" fmla="*/ 2493 w 5945"/>
                <a:gd name="T11" fmla="*/ 2915 h 5380"/>
                <a:gd name="T12" fmla="*/ 2508 w 5945"/>
                <a:gd name="T13" fmla="*/ 2920 h 5380"/>
                <a:gd name="T14" fmla="*/ 2782 w 5945"/>
                <a:gd name="T15" fmla="*/ 2977 h 5380"/>
                <a:gd name="T16" fmla="*/ 3061 w 5945"/>
                <a:gd name="T17" fmla="*/ 3001 h 5380"/>
                <a:gd name="T18" fmla="*/ 3210 w 5945"/>
                <a:gd name="T19" fmla="*/ 3001 h 5380"/>
                <a:gd name="T20" fmla="*/ 3431 w 5945"/>
                <a:gd name="T21" fmla="*/ 2974 h 5380"/>
                <a:gd name="T22" fmla="*/ 3603 w 5945"/>
                <a:gd name="T23" fmla="*/ 2925 h 5380"/>
                <a:gd name="T24" fmla="*/ 3759 w 5945"/>
                <a:gd name="T25" fmla="*/ 2847 h 5380"/>
                <a:gd name="T26" fmla="*/ 3980 w 5945"/>
                <a:gd name="T27" fmla="*/ 2685 h 5380"/>
                <a:gd name="T28" fmla="*/ 5304 w 5945"/>
                <a:gd name="T29" fmla="*/ 1672 h 5380"/>
                <a:gd name="T30" fmla="*/ 5576 w 5945"/>
                <a:gd name="T31" fmla="*/ 1436 h 5380"/>
                <a:gd name="T32" fmla="*/ 5729 w 5945"/>
                <a:gd name="T33" fmla="*/ 1287 h 5380"/>
                <a:gd name="T34" fmla="*/ 5819 w 5945"/>
                <a:gd name="T35" fmla="*/ 1160 h 5380"/>
                <a:gd name="T36" fmla="*/ 5846 w 5945"/>
                <a:gd name="T37" fmla="*/ 1038 h 5380"/>
                <a:gd name="T38" fmla="*/ 5816 w 5945"/>
                <a:gd name="T39" fmla="*/ 884 h 5380"/>
                <a:gd name="T40" fmla="*/ 5712 w 5945"/>
                <a:gd name="T41" fmla="*/ 683 h 5380"/>
                <a:gd name="T42" fmla="*/ 5520 w 5945"/>
                <a:gd name="T43" fmla="*/ 425 h 5380"/>
                <a:gd name="T44" fmla="*/ 5225 w 5945"/>
                <a:gd name="T45" fmla="*/ 95 h 5380"/>
                <a:gd name="T46" fmla="*/ 5156 w 5945"/>
                <a:gd name="T47" fmla="*/ 24 h 5380"/>
                <a:gd name="T48" fmla="*/ 5181 w 5945"/>
                <a:gd name="T49" fmla="*/ 49 h 5380"/>
                <a:gd name="T50" fmla="*/ 5157 w 5945"/>
                <a:gd name="T51" fmla="*/ 25 h 5380"/>
                <a:gd name="T52" fmla="*/ 5247 w 5945"/>
                <a:gd name="T53" fmla="*/ 114 h 5380"/>
                <a:gd name="T54" fmla="*/ 5599 w 5945"/>
                <a:gd name="T55" fmla="*/ 501 h 5380"/>
                <a:gd name="T56" fmla="*/ 5818 w 5945"/>
                <a:gd name="T57" fmla="*/ 793 h 5380"/>
                <a:gd name="T58" fmla="*/ 5925 w 5945"/>
                <a:gd name="T59" fmla="*/ 1013 h 5380"/>
                <a:gd name="T60" fmla="*/ 5945 w 5945"/>
                <a:gd name="T61" fmla="*/ 1140 h 5380"/>
                <a:gd name="T62" fmla="*/ 5931 w 5945"/>
                <a:gd name="T63" fmla="*/ 1227 h 5380"/>
                <a:gd name="T64" fmla="*/ 5878 w 5945"/>
                <a:gd name="T65" fmla="*/ 1328 h 5380"/>
                <a:gd name="T66" fmla="*/ 5725 w 5945"/>
                <a:gd name="T67" fmla="*/ 1486 h 5380"/>
                <a:gd name="T68" fmla="*/ 5610 w 5945"/>
                <a:gd name="T69" fmla="*/ 1596 h 5380"/>
                <a:gd name="T70" fmla="*/ 4984 w 5945"/>
                <a:gd name="T71" fmla="*/ 2101 h 5380"/>
                <a:gd name="T72" fmla="*/ 3893 w 5945"/>
                <a:gd name="T73" fmla="*/ 2920 h 5380"/>
                <a:gd name="T74" fmla="*/ 3782 w 5945"/>
                <a:gd name="T75" fmla="*/ 2989 h 5380"/>
                <a:gd name="T76" fmla="*/ 3616 w 5945"/>
                <a:gd name="T77" fmla="*/ 3051 h 5380"/>
                <a:gd name="T78" fmla="*/ 3441 w 5945"/>
                <a:gd name="T79" fmla="*/ 3087 h 5380"/>
                <a:gd name="T80" fmla="*/ 3219 w 5945"/>
                <a:gd name="T81" fmla="*/ 3101 h 5380"/>
                <a:gd name="T82" fmla="*/ 3041 w 5945"/>
                <a:gd name="T83" fmla="*/ 3093 h 5380"/>
                <a:gd name="T84" fmla="*/ 2642 w 5945"/>
                <a:gd name="T85" fmla="*/ 3029 h 5380"/>
                <a:gd name="T86" fmla="*/ 2606 w 5945"/>
                <a:gd name="T87" fmla="*/ 3020 h 5380"/>
                <a:gd name="T88" fmla="*/ 2606 w 5945"/>
                <a:gd name="T89" fmla="*/ 3019 h 5380"/>
                <a:gd name="T90" fmla="*/ 2564 w 5945"/>
                <a:gd name="T91" fmla="*/ 3009 h 5380"/>
                <a:gd name="T92" fmla="*/ 2532 w 5945"/>
                <a:gd name="T93" fmla="*/ 3009 h 5380"/>
                <a:gd name="T94" fmla="*/ 2438 w 5945"/>
                <a:gd name="T95" fmla="*/ 3038 h 5380"/>
                <a:gd name="T96" fmla="*/ 2296 w 5945"/>
                <a:gd name="T97" fmla="*/ 3137 h 5380"/>
                <a:gd name="T98" fmla="*/ 2262 w 5945"/>
                <a:gd name="T99" fmla="*/ 3166 h 5380"/>
                <a:gd name="T100" fmla="*/ 2250 w 5945"/>
                <a:gd name="T101" fmla="*/ 3156 h 5380"/>
                <a:gd name="T102" fmla="*/ 2213 w 5945"/>
                <a:gd name="T103" fmla="*/ 3146 h 5380"/>
                <a:gd name="T104" fmla="*/ 2174 w 5945"/>
                <a:gd name="T105" fmla="*/ 3157 h 5380"/>
                <a:gd name="T106" fmla="*/ 49 w 5945"/>
                <a:gd name="T107" fmla="*/ 5380 h 5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45" h="5380">
                  <a:moveTo>
                    <a:pt x="49" y="5380"/>
                  </a:moveTo>
                  <a:lnTo>
                    <a:pt x="0" y="5330"/>
                  </a:lnTo>
                  <a:lnTo>
                    <a:pt x="2114" y="3116"/>
                  </a:lnTo>
                  <a:lnTo>
                    <a:pt x="2149" y="3083"/>
                  </a:lnTo>
                  <a:lnTo>
                    <a:pt x="2227" y="3011"/>
                  </a:lnTo>
                  <a:lnTo>
                    <a:pt x="2293" y="2965"/>
                  </a:lnTo>
                  <a:lnTo>
                    <a:pt x="2338" y="2940"/>
                  </a:lnTo>
                  <a:lnTo>
                    <a:pt x="2384" y="2921"/>
                  </a:lnTo>
                  <a:lnTo>
                    <a:pt x="2429" y="2911"/>
                  </a:lnTo>
                  <a:lnTo>
                    <a:pt x="2451" y="2910"/>
                  </a:lnTo>
                  <a:lnTo>
                    <a:pt x="2466" y="2911"/>
                  </a:lnTo>
                  <a:lnTo>
                    <a:pt x="2493" y="2915"/>
                  </a:lnTo>
                  <a:lnTo>
                    <a:pt x="2507" y="2919"/>
                  </a:lnTo>
                  <a:lnTo>
                    <a:pt x="2508" y="2920"/>
                  </a:lnTo>
                  <a:lnTo>
                    <a:pt x="2543" y="2931"/>
                  </a:lnTo>
                  <a:lnTo>
                    <a:pt x="2782" y="2977"/>
                  </a:lnTo>
                  <a:lnTo>
                    <a:pt x="2943" y="2995"/>
                  </a:lnTo>
                  <a:lnTo>
                    <a:pt x="3061" y="3001"/>
                  </a:lnTo>
                  <a:lnTo>
                    <a:pt x="3122" y="3002"/>
                  </a:lnTo>
                  <a:lnTo>
                    <a:pt x="3210" y="3001"/>
                  </a:lnTo>
                  <a:lnTo>
                    <a:pt x="3343" y="2988"/>
                  </a:lnTo>
                  <a:lnTo>
                    <a:pt x="3431" y="2974"/>
                  </a:lnTo>
                  <a:lnTo>
                    <a:pt x="3519" y="2953"/>
                  </a:lnTo>
                  <a:lnTo>
                    <a:pt x="3603" y="2925"/>
                  </a:lnTo>
                  <a:lnTo>
                    <a:pt x="3683" y="2891"/>
                  </a:lnTo>
                  <a:lnTo>
                    <a:pt x="3759" y="2847"/>
                  </a:lnTo>
                  <a:lnTo>
                    <a:pt x="3795" y="2821"/>
                  </a:lnTo>
                  <a:lnTo>
                    <a:pt x="3980" y="2685"/>
                  </a:lnTo>
                  <a:lnTo>
                    <a:pt x="4885" y="2003"/>
                  </a:lnTo>
                  <a:lnTo>
                    <a:pt x="5304" y="1672"/>
                  </a:lnTo>
                  <a:lnTo>
                    <a:pt x="5511" y="1498"/>
                  </a:lnTo>
                  <a:lnTo>
                    <a:pt x="5576" y="1436"/>
                  </a:lnTo>
                  <a:lnTo>
                    <a:pt x="5630" y="1384"/>
                  </a:lnTo>
                  <a:lnTo>
                    <a:pt x="5729" y="1287"/>
                  </a:lnTo>
                  <a:lnTo>
                    <a:pt x="5789" y="1212"/>
                  </a:lnTo>
                  <a:lnTo>
                    <a:pt x="5819" y="1160"/>
                  </a:lnTo>
                  <a:lnTo>
                    <a:pt x="5839" y="1102"/>
                  </a:lnTo>
                  <a:lnTo>
                    <a:pt x="5846" y="1038"/>
                  </a:lnTo>
                  <a:lnTo>
                    <a:pt x="5839" y="966"/>
                  </a:lnTo>
                  <a:lnTo>
                    <a:pt x="5816" y="884"/>
                  </a:lnTo>
                  <a:lnTo>
                    <a:pt x="5774" y="790"/>
                  </a:lnTo>
                  <a:lnTo>
                    <a:pt x="5712" y="683"/>
                  </a:lnTo>
                  <a:lnTo>
                    <a:pt x="5628" y="562"/>
                  </a:lnTo>
                  <a:lnTo>
                    <a:pt x="5520" y="425"/>
                  </a:lnTo>
                  <a:lnTo>
                    <a:pt x="5386" y="271"/>
                  </a:lnTo>
                  <a:lnTo>
                    <a:pt x="5225" y="95"/>
                  </a:lnTo>
                  <a:lnTo>
                    <a:pt x="5131" y="0"/>
                  </a:lnTo>
                  <a:lnTo>
                    <a:pt x="5156" y="24"/>
                  </a:lnTo>
                  <a:lnTo>
                    <a:pt x="5181" y="49"/>
                  </a:lnTo>
                  <a:lnTo>
                    <a:pt x="5181" y="49"/>
                  </a:lnTo>
                  <a:lnTo>
                    <a:pt x="5181" y="49"/>
                  </a:lnTo>
                  <a:lnTo>
                    <a:pt x="5157" y="25"/>
                  </a:lnTo>
                  <a:lnTo>
                    <a:pt x="5133" y="0"/>
                  </a:lnTo>
                  <a:lnTo>
                    <a:pt x="5247" y="114"/>
                  </a:lnTo>
                  <a:lnTo>
                    <a:pt x="5441" y="320"/>
                  </a:lnTo>
                  <a:lnTo>
                    <a:pt x="5599" y="501"/>
                  </a:lnTo>
                  <a:lnTo>
                    <a:pt x="5724" y="657"/>
                  </a:lnTo>
                  <a:lnTo>
                    <a:pt x="5818" y="793"/>
                  </a:lnTo>
                  <a:lnTo>
                    <a:pt x="5884" y="911"/>
                  </a:lnTo>
                  <a:lnTo>
                    <a:pt x="5925" y="1013"/>
                  </a:lnTo>
                  <a:lnTo>
                    <a:pt x="5944" y="1100"/>
                  </a:lnTo>
                  <a:lnTo>
                    <a:pt x="5945" y="1140"/>
                  </a:lnTo>
                  <a:lnTo>
                    <a:pt x="5944" y="1170"/>
                  </a:lnTo>
                  <a:lnTo>
                    <a:pt x="5931" y="1227"/>
                  </a:lnTo>
                  <a:lnTo>
                    <a:pt x="5908" y="1279"/>
                  </a:lnTo>
                  <a:lnTo>
                    <a:pt x="5878" y="1328"/>
                  </a:lnTo>
                  <a:lnTo>
                    <a:pt x="5819" y="1396"/>
                  </a:lnTo>
                  <a:lnTo>
                    <a:pt x="5725" y="1486"/>
                  </a:lnTo>
                  <a:lnTo>
                    <a:pt x="5675" y="1536"/>
                  </a:lnTo>
                  <a:lnTo>
                    <a:pt x="5610" y="1596"/>
                  </a:lnTo>
                  <a:lnTo>
                    <a:pt x="5403" y="1771"/>
                  </a:lnTo>
                  <a:lnTo>
                    <a:pt x="4984" y="2101"/>
                  </a:lnTo>
                  <a:lnTo>
                    <a:pt x="4079" y="2784"/>
                  </a:lnTo>
                  <a:lnTo>
                    <a:pt x="3893" y="2920"/>
                  </a:lnTo>
                  <a:lnTo>
                    <a:pt x="3858" y="2945"/>
                  </a:lnTo>
                  <a:lnTo>
                    <a:pt x="3782" y="2989"/>
                  </a:lnTo>
                  <a:lnTo>
                    <a:pt x="3701" y="3024"/>
                  </a:lnTo>
                  <a:lnTo>
                    <a:pt x="3616" y="3051"/>
                  </a:lnTo>
                  <a:lnTo>
                    <a:pt x="3530" y="3072"/>
                  </a:lnTo>
                  <a:lnTo>
                    <a:pt x="3441" y="3087"/>
                  </a:lnTo>
                  <a:lnTo>
                    <a:pt x="3308" y="3099"/>
                  </a:lnTo>
                  <a:lnTo>
                    <a:pt x="3219" y="3101"/>
                  </a:lnTo>
                  <a:lnTo>
                    <a:pt x="3158" y="3100"/>
                  </a:lnTo>
                  <a:lnTo>
                    <a:pt x="3041" y="3093"/>
                  </a:lnTo>
                  <a:lnTo>
                    <a:pt x="2880" y="3075"/>
                  </a:lnTo>
                  <a:lnTo>
                    <a:pt x="2642" y="3029"/>
                  </a:lnTo>
                  <a:lnTo>
                    <a:pt x="2606" y="3020"/>
                  </a:lnTo>
                  <a:lnTo>
                    <a:pt x="2606" y="3020"/>
                  </a:lnTo>
                  <a:lnTo>
                    <a:pt x="2606" y="3020"/>
                  </a:lnTo>
                  <a:lnTo>
                    <a:pt x="2606" y="3019"/>
                  </a:lnTo>
                  <a:lnTo>
                    <a:pt x="2593" y="3013"/>
                  </a:lnTo>
                  <a:lnTo>
                    <a:pt x="2564" y="3009"/>
                  </a:lnTo>
                  <a:lnTo>
                    <a:pt x="2550" y="3008"/>
                  </a:lnTo>
                  <a:lnTo>
                    <a:pt x="2532" y="3009"/>
                  </a:lnTo>
                  <a:lnTo>
                    <a:pt x="2494" y="3017"/>
                  </a:lnTo>
                  <a:lnTo>
                    <a:pt x="2438" y="3038"/>
                  </a:lnTo>
                  <a:lnTo>
                    <a:pt x="2365" y="3082"/>
                  </a:lnTo>
                  <a:lnTo>
                    <a:pt x="2296" y="3137"/>
                  </a:lnTo>
                  <a:lnTo>
                    <a:pt x="2263" y="3167"/>
                  </a:lnTo>
                  <a:lnTo>
                    <a:pt x="2262" y="3166"/>
                  </a:lnTo>
                  <a:lnTo>
                    <a:pt x="2262" y="3165"/>
                  </a:lnTo>
                  <a:lnTo>
                    <a:pt x="2250" y="3156"/>
                  </a:lnTo>
                  <a:lnTo>
                    <a:pt x="2226" y="3146"/>
                  </a:lnTo>
                  <a:lnTo>
                    <a:pt x="2213" y="3146"/>
                  </a:lnTo>
                  <a:lnTo>
                    <a:pt x="2199" y="3146"/>
                  </a:lnTo>
                  <a:lnTo>
                    <a:pt x="2174" y="3157"/>
                  </a:lnTo>
                  <a:lnTo>
                    <a:pt x="2162" y="3167"/>
                  </a:lnTo>
                  <a:lnTo>
                    <a:pt x="49" y="5380"/>
                  </a:lnTo>
                  <a:close/>
                </a:path>
              </a:pathLst>
            </a:custGeom>
            <a:solidFill>
              <a:srgbClr val="95A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52">
              <a:extLst>
                <a:ext uri="{FF2B5EF4-FFF2-40B4-BE49-F238E27FC236}">
                  <a16:creationId xmlns:a16="http://schemas.microsoft.com/office/drawing/2014/main" id="{1CD3BAD0-C2D9-40DB-BB94-2D46ED389E9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62447" y="726490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53">
              <a:extLst>
                <a:ext uri="{FF2B5EF4-FFF2-40B4-BE49-F238E27FC236}">
                  <a16:creationId xmlns:a16="http://schemas.microsoft.com/office/drawing/2014/main" id="{E67A0B1D-4F8A-4314-BE32-7188DD4EEA7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48488" y="7249826"/>
              <a:ext cx="30162" cy="30163"/>
            </a:xfrm>
            <a:custGeom>
              <a:avLst/>
              <a:gdLst>
                <a:gd name="T0" fmla="*/ 98 w 98"/>
                <a:gd name="T1" fmla="*/ 99 h 99"/>
                <a:gd name="T2" fmla="*/ 73 w 98"/>
                <a:gd name="T3" fmla="*/ 74 h 99"/>
                <a:gd name="T4" fmla="*/ 48 w 98"/>
                <a:gd name="T5" fmla="*/ 50 h 99"/>
                <a:gd name="T6" fmla="*/ 24 w 98"/>
                <a:gd name="T7" fmla="*/ 25 h 99"/>
                <a:gd name="T8" fmla="*/ 0 w 98"/>
                <a:gd name="T9" fmla="*/ 0 h 99"/>
                <a:gd name="T10" fmla="*/ 24 w 98"/>
                <a:gd name="T11" fmla="*/ 25 h 99"/>
                <a:gd name="T12" fmla="*/ 49 w 98"/>
                <a:gd name="T13" fmla="*/ 50 h 99"/>
                <a:gd name="T14" fmla="*/ 49 w 98"/>
                <a:gd name="T15" fmla="*/ 50 h 99"/>
                <a:gd name="T16" fmla="*/ 50 w 98"/>
                <a:gd name="T17" fmla="*/ 50 h 99"/>
                <a:gd name="T18" fmla="*/ 50 w 98"/>
                <a:gd name="T19" fmla="*/ 50 h 99"/>
                <a:gd name="T20" fmla="*/ 74 w 98"/>
                <a:gd name="T21" fmla="*/ 75 h 99"/>
                <a:gd name="T22" fmla="*/ 98 w 98"/>
                <a:gd name="T2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99">
                  <a:moveTo>
                    <a:pt x="98" y="99"/>
                  </a:moveTo>
                  <a:lnTo>
                    <a:pt x="73" y="74"/>
                  </a:lnTo>
                  <a:lnTo>
                    <a:pt x="48" y="50"/>
                  </a:lnTo>
                  <a:lnTo>
                    <a:pt x="24" y="25"/>
                  </a:lnTo>
                  <a:lnTo>
                    <a:pt x="0" y="0"/>
                  </a:lnTo>
                  <a:lnTo>
                    <a:pt x="24" y="25"/>
                  </a:lnTo>
                  <a:lnTo>
                    <a:pt x="49" y="50"/>
                  </a:lnTo>
                  <a:lnTo>
                    <a:pt x="49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74" y="75"/>
                  </a:lnTo>
                  <a:lnTo>
                    <a:pt x="98" y="99"/>
                  </a:lnTo>
                  <a:close/>
                </a:path>
              </a:pathLst>
            </a:custGeom>
            <a:solidFill>
              <a:srgbClr val="C3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54">
              <a:extLst>
                <a:ext uri="{FF2B5EF4-FFF2-40B4-BE49-F238E27FC236}">
                  <a16:creationId xmlns:a16="http://schemas.microsoft.com/office/drawing/2014/main" id="{02FCCF0E-15D1-41DA-B01A-3C07134B55CF}"/>
                </a:ext>
              </a:extLst>
            </p:cNvPr>
            <p:cNvSpPr>
              <a:spLocks noEditPoints="1"/>
            </p:cNvSpPr>
            <p:nvPr/>
          </p:nvSpPr>
          <p:spPr bwMode="auto">
            <a:xfrm rot="8100000">
              <a:off x="6492081" y="3866979"/>
              <a:ext cx="942975" cy="942975"/>
            </a:xfrm>
            <a:custGeom>
              <a:avLst/>
              <a:gdLst>
                <a:gd name="T0" fmla="*/ 665 w 2971"/>
                <a:gd name="T1" fmla="*/ 1713 h 2971"/>
                <a:gd name="T2" fmla="*/ 1213 w 2971"/>
                <a:gd name="T3" fmla="*/ 1164 h 2971"/>
                <a:gd name="T4" fmla="*/ 1412 w 2971"/>
                <a:gd name="T5" fmla="*/ 966 h 2971"/>
                <a:gd name="T6" fmla="*/ 1611 w 2971"/>
                <a:gd name="T7" fmla="*/ 766 h 2971"/>
                <a:gd name="T8" fmla="*/ 1798 w 2971"/>
                <a:gd name="T9" fmla="*/ 580 h 2971"/>
                <a:gd name="T10" fmla="*/ 1987 w 2971"/>
                <a:gd name="T11" fmla="*/ 391 h 2971"/>
                <a:gd name="T12" fmla="*/ 2318 w 2971"/>
                <a:gd name="T13" fmla="*/ 59 h 2971"/>
                <a:gd name="T14" fmla="*/ 2477 w 2971"/>
                <a:gd name="T15" fmla="*/ 99 h 2971"/>
                <a:gd name="T16" fmla="*/ 2971 w 2971"/>
                <a:gd name="T17" fmla="*/ 593 h 2971"/>
                <a:gd name="T18" fmla="*/ 2582 w 2971"/>
                <a:gd name="T19" fmla="*/ 984 h 2971"/>
                <a:gd name="T20" fmla="*/ 2380 w 2971"/>
                <a:gd name="T21" fmla="*/ 1184 h 2971"/>
                <a:gd name="T22" fmla="*/ 2192 w 2971"/>
                <a:gd name="T23" fmla="*/ 1372 h 2971"/>
                <a:gd name="T24" fmla="*/ 2005 w 2971"/>
                <a:gd name="T25" fmla="*/ 1559 h 2971"/>
                <a:gd name="T26" fmla="*/ 1807 w 2971"/>
                <a:gd name="T27" fmla="*/ 1757 h 2971"/>
                <a:gd name="T28" fmla="*/ 1282 w 2971"/>
                <a:gd name="T29" fmla="*/ 2283 h 2971"/>
                <a:gd name="T30" fmla="*/ 987 w 2971"/>
                <a:gd name="T31" fmla="*/ 2577 h 2971"/>
                <a:gd name="T32" fmla="*/ 823 w 2971"/>
                <a:gd name="T33" fmla="*/ 2705 h 2971"/>
                <a:gd name="T34" fmla="*/ 522 w 2971"/>
                <a:gd name="T35" fmla="*/ 2866 h 2971"/>
                <a:gd name="T36" fmla="*/ 239 w 2971"/>
                <a:gd name="T37" fmla="*/ 2957 h 2971"/>
                <a:gd name="T38" fmla="*/ 105 w 2971"/>
                <a:gd name="T39" fmla="*/ 2971 h 2971"/>
                <a:gd name="T40" fmla="*/ 36 w 2971"/>
                <a:gd name="T41" fmla="*/ 2954 h 2971"/>
                <a:gd name="T42" fmla="*/ 17 w 2971"/>
                <a:gd name="T43" fmla="*/ 2934 h 2971"/>
                <a:gd name="T44" fmla="*/ 0 w 2971"/>
                <a:gd name="T45" fmla="*/ 2866 h 2971"/>
                <a:gd name="T46" fmla="*/ 13 w 2971"/>
                <a:gd name="T47" fmla="*/ 2732 h 2971"/>
                <a:gd name="T48" fmla="*/ 105 w 2971"/>
                <a:gd name="T49" fmla="*/ 2449 h 2971"/>
                <a:gd name="T50" fmla="*/ 266 w 2971"/>
                <a:gd name="T51" fmla="*/ 2148 h 2971"/>
                <a:gd name="T52" fmla="*/ 394 w 2971"/>
                <a:gd name="T53" fmla="*/ 1984 h 2971"/>
                <a:gd name="T54" fmla="*/ 422 w 2971"/>
                <a:gd name="T55" fmla="*/ 1956 h 2971"/>
                <a:gd name="T56" fmla="*/ 828 w 2971"/>
                <a:gd name="T57" fmla="*/ 2341 h 2971"/>
                <a:gd name="T58" fmla="*/ 854 w 2971"/>
                <a:gd name="T59" fmla="*/ 2292 h 2971"/>
                <a:gd name="T60" fmla="*/ 858 w 2971"/>
                <a:gd name="T61" fmla="*/ 2238 h 2971"/>
                <a:gd name="T62" fmla="*/ 843 w 2971"/>
                <a:gd name="T63" fmla="*/ 2187 h 2971"/>
                <a:gd name="T64" fmla="*/ 818 w 2971"/>
                <a:gd name="T65" fmla="*/ 2153 h 2971"/>
                <a:gd name="T66" fmla="*/ 783 w 2971"/>
                <a:gd name="T67" fmla="*/ 2128 h 2971"/>
                <a:gd name="T68" fmla="*/ 732 w 2971"/>
                <a:gd name="T69" fmla="*/ 2112 h 2971"/>
                <a:gd name="T70" fmla="*/ 679 w 2971"/>
                <a:gd name="T71" fmla="*/ 2117 h 2971"/>
                <a:gd name="T72" fmla="*/ 630 w 2971"/>
                <a:gd name="T73" fmla="*/ 2144 h 2971"/>
                <a:gd name="T74" fmla="*/ 610 w 2971"/>
                <a:gd name="T75" fmla="*/ 2164 h 2971"/>
                <a:gd name="T76" fmla="*/ 584 w 2971"/>
                <a:gd name="T77" fmla="*/ 2212 h 2971"/>
                <a:gd name="T78" fmla="*/ 579 w 2971"/>
                <a:gd name="T79" fmla="*/ 2265 h 2971"/>
                <a:gd name="T80" fmla="*/ 594 w 2971"/>
                <a:gd name="T81" fmla="*/ 2317 h 2971"/>
                <a:gd name="T82" fmla="*/ 620 w 2971"/>
                <a:gd name="T83" fmla="*/ 2351 h 2971"/>
                <a:gd name="T84" fmla="*/ 653 w 2971"/>
                <a:gd name="T85" fmla="*/ 2377 h 2971"/>
                <a:gd name="T86" fmla="*/ 706 w 2971"/>
                <a:gd name="T87" fmla="*/ 2391 h 2971"/>
                <a:gd name="T88" fmla="*/ 758 w 2971"/>
                <a:gd name="T89" fmla="*/ 2386 h 2971"/>
                <a:gd name="T90" fmla="*/ 422 w 2971"/>
                <a:gd name="T91" fmla="*/ 1956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1" h="2971">
                  <a:moveTo>
                    <a:pt x="422" y="1956"/>
                  </a:moveTo>
                  <a:lnTo>
                    <a:pt x="665" y="1713"/>
                  </a:lnTo>
                  <a:lnTo>
                    <a:pt x="1114" y="1263"/>
                  </a:lnTo>
                  <a:lnTo>
                    <a:pt x="1213" y="1164"/>
                  </a:lnTo>
                  <a:lnTo>
                    <a:pt x="1313" y="1065"/>
                  </a:lnTo>
                  <a:lnTo>
                    <a:pt x="1412" y="966"/>
                  </a:lnTo>
                  <a:lnTo>
                    <a:pt x="1510" y="867"/>
                  </a:lnTo>
                  <a:lnTo>
                    <a:pt x="1611" y="766"/>
                  </a:lnTo>
                  <a:lnTo>
                    <a:pt x="1708" y="669"/>
                  </a:lnTo>
                  <a:lnTo>
                    <a:pt x="1798" y="580"/>
                  </a:lnTo>
                  <a:lnTo>
                    <a:pt x="1883" y="495"/>
                  </a:lnTo>
                  <a:lnTo>
                    <a:pt x="1987" y="391"/>
                  </a:lnTo>
                  <a:lnTo>
                    <a:pt x="2081" y="297"/>
                  </a:lnTo>
                  <a:lnTo>
                    <a:pt x="2318" y="59"/>
                  </a:lnTo>
                  <a:lnTo>
                    <a:pt x="2377" y="0"/>
                  </a:lnTo>
                  <a:lnTo>
                    <a:pt x="2477" y="99"/>
                  </a:lnTo>
                  <a:lnTo>
                    <a:pt x="2873" y="495"/>
                  </a:lnTo>
                  <a:lnTo>
                    <a:pt x="2971" y="593"/>
                  </a:lnTo>
                  <a:lnTo>
                    <a:pt x="2674" y="890"/>
                  </a:lnTo>
                  <a:lnTo>
                    <a:pt x="2582" y="984"/>
                  </a:lnTo>
                  <a:lnTo>
                    <a:pt x="2477" y="1089"/>
                  </a:lnTo>
                  <a:lnTo>
                    <a:pt x="2380" y="1184"/>
                  </a:lnTo>
                  <a:lnTo>
                    <a:pt x="2278" y="1286"/>
                  </a:lnTo>
                  <a:lnTo>
                    <a:pt x="2192" y="1372"/>
                  </a:lnTo>
                  <a:lnTo>
                    <a:pt x="2104" y="1460"/>
                  </a:lnTo>
                  <a:lnTo>
                    <a:pt x="2005" y="1559"/>
                  </a:lnTo>
                  <a:lnTo>
                    <a:pt x="1907" y="1659"/>
                  </a:lnTo>
                  <a:lnTo>
                    <a:pt x="1807" y="1757"/>
                  </a:lnTo>
                  <a:lnTo>
                    <a:pt x="1708" y="1856"/>
                  </a:lnTo>
                  <a:lnTo>
                    <a:pt x="1282" y="2283"/>
                  </a:lnTo>
                  <a:lnTo>
                    <a:pt x="1015" y="2549"/>
                  </a:lnTo>
                  <a:lnTo>
                    <a:pt x="987" y="2577"/>
                  </a:lnTo>
                  <a:lnTo>
                    <a:pt x="925" y="2630"/>
                  </a:lnTo>
                  <a:lnTo>
                    <a:pt x="823" y="2705"/>
                  </a:lnTo>
                  <a:lnTo>
                    <a:pt x="674" y="2793"/>
                  </a:lnTo>
                  <a:lnTo>
                    <a:pt x="522" y="2866"/>
                  </a:lnTo>
                  <a:lnTo>
                    <a:pt x="373" y="2921"/>
                  </a:lnTo>
                  <a:lnTo>
                    <a:pt x="239" y="2957"/>
                  </a:lnTo>
                  <a:lnTo>
                    <a:pt x="154" y="2970"/>
                  </a:lnTo>
                  <a:lnTo>
                    <a:pt x="105" y="2971"/>
                  </a:lnTo>
                  <a:lnTo>
                    <a:pt x="66" y="2966"/>
                  </a:lnTo>
                  <a:lnTo>
                    <a:pt x="36" y="2954"/>
                  </a:lnTo>
                  <a:lnTo>
                    <a:pt x="26" y="2945"/>
                  </a:lnTo>
                  <a:lnTo>
                    <a:pt x="17" y="2934"/>
                  </a:lnTo>
                  <a:lnTo>
                    <a:pt x="5" y="2905"/>
                  </a:lnTo>
                  <a:lnTo>
                    <a:pt x="0" y="2866"/>
                  </a:lnTo>
                  <a:lnTo>
                    <a:pt x="1" y="2818"/>
                  </a:lnTo>
                  <a:lnTo>
                    <a:pt x="13" y="2732"/>
                  </a:lnTo>
                  <a:lnTo>
                    <a:pt x="50" y="2598"/>
                  </a:lnTo>
                  <a:lnTo>
                    <a:pt x="105" y="2449"/>
                  </a:lnTo>
                  <a:lnTo>
                    <a:pt x="178" y="2296"/>
                  </a:lnTo>
                  <a:lnTo>
                    <a:pt x="266" y="2148"/>
                  </a:lnTo>
                  <a:lnTo>
                    <a:pt x="341" y="2046"/>
                  </a:lnTo>
                  <a:lnTo>
                    <a:pt x="394" y="1984"/>
                  </a:lnTo>
                  <a:lnTo>
                    <a:pt x="422" y="1956"/>
                  </a:lnTo>
                  <a:close/>
                  <a:moveTo>
                    <a:pt x="422" y="1956"/>
                  </a:moveTo>
                  <a:lnTo>
                    <a:pt x="818" y="2351"/>
                  </a:lnTo>
                  <a:lnTo>
                    <a:pt x="828" y="2341"/>
                  </a:lnTo>
                  <a:lnTo>
                    <a:pt x="843" y="2317"/>
                  </a:lnTo>
                  <a:lnTo>
                    <a:pt x="854" y="2292"/>
                  </a:lnTo>
                  <a:lnTo>
                    <a:pt x="859" y="2265"/>
                  </a:lnTo>
                  <a:lnTo>
                    <a:pt x="858" y="2238"/>
                  </a:lnTo>
                  <a:lnTo>
                    <a:pt x="853" y="2212"/>
                  </a:lnTo>
                  <a:lnTo>
                    <a:pt x="843" y="2187"/>
                  </a:lnTo>
                  <a:lnTo>
                    <a:pt x="828" y="2164"/>
                  </a:lnTo>
                  <a:lnTo>
                    <a:pt x="818" y="2153"/>
                  </a:lnTo>
                  <a:lnTo>
                    <a:pt x="808" y="2144"/>
                  </a:lnTo>
                  <a:lnTo>
                    <a:pt x="783" y="2128"/>
                  </a:lnTo>
                  <a:lnTo>
                    <a:pt x="758" y="2117"/>
                  </a:lnTo>
                  <a:lnTo>
                    <a:pt x="732" y="2112"/>
                  </a:lnTo>
                  <a:lnTo>
                    <a:pt x="706" y="2112"/>
                  </a:lnTo>
                  <a:lnTo>
                    <a:pt x="679" y="2117"/>
                  </a:lnTo>
                  <a:lnTo>
                    <a:pt x="654" y="2128"/>
                  </a:lnTo>
                  <a:lnTo>
                    <a:pt x="630" y="2144"/>
                  </a:lnTo>
                  <a:lnTo>
                    <a:pt x="620" y="2153"/>
                  </a:lnTo>
                  <a:lnTo>
                    <a:pt x="610" y="2164"/>
                  </a:lnTo>
                  <a:lnTo>
                    <a:pt x="594" y="2187"/>
                  </a:lnTo>
                  <a:lnTo>
                    <a:pt x="584" y="2212"/>
                  </a:lnTo>
                  <a:lnTo>
                    <a:pt x="579" y="2238"/>
                  </a:lnTo>
                  <a:lnTo>
                    <a:pt x="579" y="2265"/>
                  </a:lnTo>
                  <a:lnTo>
                    <a:pt x="584" y="2292"/>
                  </a:lnTo>
                  <a:lnTo>
                    <a:pt x="594" y="2317"/>
                  </a:lnTo>
                  <a:lnTo>
                    <a:pt x="610" y="2341"/>
                  </a:lnTo>
                  <a:lnTo>
                    <a:pt x="620" y="2351"/>
                  </a:lnTo>
                  <a:lnTo>
                    <a:pt x="630" y="2361"/>
                  </a:lnTo>
                  <a:lnTo>
                    <a:pt x="653" y="2377"/>
                  </a:lnTo>
                  <a:lnTo>
                    <a:pt x="678" y="2386"/>
                  </a:lnTo>
                  <a:lnTo>
                    <a:pt x="706" y="2391"/>
                  </a:lnTo>
                  <a:lnTo>
                    <a:pt x="732" y="2391"/>
                  </a:lnTo>
                  <a:lnTo>
                    <a:pt x="758" y="2386"/>
                  </a:lnTo>
                  <a:lnTo>
                    <a:pt x="784" y="2377"/>
                  </a:lnTo>
                  <a:lnTo>
                    <a:pt x="422" y="1956"/>
                  </a:lnTo>
                  <a:close/>
                </a:path>
              </a:pathLst>
            </a:custGeom>
            <a:solidFill>
              <a:srgbClr val="8CA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E23BEE15-6F9F-4473-848E-E0DBA0884B2D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57780" y="3704854"/>
              <a:ext cx="12700" cy="11113"/>
            </a:xfrm>
            <a:custGeom>
              <a:avLst/>
              <a:gdLst>
                <a:gd name="T0" fmla="*/ 34 w 39"/>
                <a:gd name="T1" fmla="*/ 36 h 36"/>
                <a:gd name="T2" fmla="*/ 14 w 39"/>
                <a:gd name="T3" fmla="*/ 33 h 36"/>
                <a:gd name="T4" fmla="*/ 9 w 39"/>
                <a:gd name="T5" fmla="*/ 32 h 36"/>
                <a:gd name="T6" fmla="*/ 9 w 39"/>
                <a:gd name="T7" fmla="*/ 32 h 36"/>
                <a:gd name="T8" fmla="*/ 4 w 39"/>
                <a:gd name="T9" fmla="*/ 21 h 36"/>
                <a:gd name="T10" fmla="*/ 0 w 39"/>
                <a:gd name="T11" fmla="*/ 4 h 36"/>
                <a:gd name="T12" fmla="*/ 19 w 39"/>
                <a:gd name="T13" fmla="*/ 2 h 36"/>
                <a:gd name="T14" fmla="*/ 39 w 39"/>
                <a:gd name="T15" fmla="*/ 0 h 36"/>
                <a:gd name="T16" fmla="*/ 36 w 39"/>
                <a:gd name="T17" fmla="*/ 19 h 36"/>
                <a:gd name="T18" fmla="*/ 34 w 39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6">
                  <a:moveTo>
                    <a:pt x="34" y="36"/>
                  </a:moveTo>
                  <a:lnTo>
                    <a:pt x="14" y="33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4" y="21"/>
                  </a:lnTo>
                  <a:lnTo>
                    <a:pt x="0" y="4"/>
                  </a:lnTo>
                  <a:lnTo>
                    <a:pt x="19" y="2"/>
                  </a:lnTo>
                  <a:lnTo>
                    <a:pt x="39" y="0"/>
                  </a:lnTo>
                  <a:lnTo>
                    <a:pt x="36" y="19"/>
                  </a:lnTo>
                  <a:lnTo>
                    <a:pt x="34" y="36"/>
                  </a:lnTo>
                  <a:close/>
                </a:path>
              </a:pathLst>
            </a:custGeom>
            <a:solidFill>
              <a:srgbClr val="4CA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58">
              <a:extLst>
                <a:ext uri="{FF2B5EF4-FFF2-40B4-BE49-F238E27FC236}">
                  <a16:creationId xmlns:a16="http://schemas.microsoft.com/office/drawing/2014/main" id="{BA805D0F-6F89-442B-82E6-BA732AF16140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335274" y="6403084"/>
              <a:ext cx="695325" cy="971550"/>
            </a:xfrm>
            <a:custGeom>
              <a:avLst/>
              <a:gdLst>
                <a:gd name="T0" fmla="*/ 55 w 2192"/>
                <a:gd name="T1" fmla="*/ 3058 h 3059"/>
                <a:gd name="T2" fmla="*/ 14 w 2192"/>
                <a:gd name="T3" fmla="*/ 3031 h 3059"/>
                <a:gd name="T4" fmla="*/ 0 w 2192"/>
                <a:gd name="T5" fmla="*/ 2992 h 3059"/>
                <a:gd name="T6" fmla="*/ 18 w 2192"/>
                <a:gd name="T7" fmla="*/ 2942 h 3059"/>
                <a:gd name="T8" fmla="*/ 222 w 2192"/>
                <a:gd name="T9" fmla="*/ 2792 h 3059"/>
                <a:gd name="T10" fmla="*/ 1536 w 2192"/>
                <a:gd name="T11" fmla="*/ 1786 h 3059"/>
                <a:gd name="T12" fmla="*/ 1803 w 2192"/>
                <a:gd name="T13" fmla="*/ 1555 h 3059"/>
                <a:gd name="T14" fmla="*/ 1871 w 2192"/>
                <a:gd name="T15" fmla="*/ 1489 h 3059"/>
                <a:gd name="T16" fmla="*/ 1973 w 2192"/>
                <a:gd name="T17" fmla="*/ 1387 h 3059"/>
                <a:gd name="T18" fmla="*/ 2029 w 2192"/>
                <a:gd name="T19" fmla="*/ 1302 h 3059"/>
                <a:gd name="T20" fmla="*/ 2051 w 2192"/>
                <a:gd name="T21" fmla="*/ 1228 h 3059"/>
                <a:gd name="T22" fmla="*/ 2051 w 2192"/>
                <a:gd name="T23" fmla="*/ 1188 h 3059"/>
                <a:gd name="T24" fmla="*/ 2028 w 2192"/>
                <a:gd name="T25" fmla="*/ 1080 h 3059"/>
                <a:gd name="T26" fmla="*/ 1910 w 2192"/>
                <a:gd name="T27" fmla="*/ 858 h 3059"/>
                <a:gd name="T28" fmla="*/ 1689 w 2192"/>
                <a:gd name="T29" fmla="*/ 574 h 3059"/>
                <a:gd name="T30" fmla="*/ 1361 w 2192"/>
                <a:gd name="T31" fmla="*/ 219 h 3059"/>
                <a:gd name="T32" fmla="*/ 1250 w 2192"/>
                <a:gd name="T33" fmla="*/ 107 h 3059"/>
                <a:gd name="T34" fmla="*/ 1240 w 2192"/>
                <a:gd name="T35" fmla="*/ 55 h 3059"/>
                <a:gd name="T36" fmla="*/ 1260 w 2192"/>
                <a:gd name="T37" fmla="*/ 18 h 3059"/>
                <a:gd name="T38" fmla="*/ 1296 w 2192"/>
                <a:gd name="T39" fmla="*/ 0 h 3059"/>
                <a:gd name="T40" fmla="*/ 1348 w 2192"/>
                <a:gd name="T41" fmla="*/ 10 h 3059"/>
                <a:gd name="T42" fmla="*/ 1468 w 2192"/>
                <a:gd name="T43" fmla="*/ 129 h 3059"/>
                <a:gd name="T44" fmla="*/ 1817 w 2192"/>
                <a:gd name="T45" fmla="*/ 509 h 3059"/>
                <a:gd name="T46" fmla="*/ 2047 w 2192"/>
                <a:gd name="T47" fmla="*/ 814 h 3059"/>
                <a:gd name="T48" fmla="*/ 2158 w 2192"/>
                <a:gd name="T49" fmla="*/ 1030 h 3059"/>
                <a:gd name="T50" fmla="*/ 2187 w 2192"/>
                <a:gd name="T51" fmla="*/ 1136 h 3059"/>
                <a:gd name="T52" fmla="*/ 2192 w 2192"/>
                <a:gd name="T53" fmla="*/ 1210 h 3059"/>
                <a:gd name="T54" fmla="*/ 2181 w 2192"/>
                <a:gd name="T55" fmla="*/ 1298 h 3059"/>
                <a:gd name="T56" fmla="*/ 2136 w 2192"/>
                <a:gd name="T57" fmla="*/ 1400 h 3059"/>
                <a:gd name="T58" fmla="*/ 2009 w 2192"/>
                <a:gd name="T59" fmla="*/ 1550 h 3059"/>
                <a:gd name="T60" fmla="*/ 1934 w 2192"/>
                <a:gd name="T61" fmla="*/ 1621 h 3059"/>
                <a:gd name="T62" fmla="*/ 1837 w 2192"/>
                <a:gd name="T63" fmla="*/ 1715 h 3059"/>
                <a:gd name="T64" fmla="*/ 1224 w 2192"/>
                <a:gd name="T65" fmla="*/ 2210 h 3059"/>
                <a:gd name="T66" fmla="*/ 111 w 2192"/>
                <a:gd name="T67" fmla="*/ 3046 h 3059"/>
                <a:gd name="T68" fmla="*/ 81 w 2192"/>
                <a:gd name="T69" fmla="*/ 3058 h 3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2" h="3059">
                  <a:moveTo>
                    <a:pt x="70" y="3059"/>
                  </a:moveTo>
                  <a:lnTo>
                    <a:pt x="55" y="3058"/>
                  </a:lnTo>
                  <a:lnTo>
                    <a:pt x="25" y="3044"/>
                  </a:lnTo>
                  <a:lnTo>
                    <a:pt x="14" y="3031"/>
                  </a:lnTo>
                  <a:lnTo>
                    <a:pt x="6" y="3018"/>
                  </a:lnTo>
                  <a:lnTo>
                    <a:pt x="0" y="2992"/>
                  </a:lnTo>
                  <a:lnTo>
                    <a:pt x="4" y="2966"/>
                  </a:lnTo>
                  <a:lnTo>
                    <a:pt x="18" y="2942"/>
                  </a:lnTo>
                  <a:lnTo>
                    <a:pt x="29" y="2933"/>
                  </a:lnTo>
                  <a:lnTo>
                    <a:pt x="222" y="2792"/>
                  </a:lnTo>
                  <a:lnTo>
                    <a:pt x="1121" y="2113"/>
                  </a:lnTo>
                  <a:lnTo>
                    <a:pt x="1536" y="1786"/>
                  </a:lnTo>
                  <a:lnTo>
                    <a:pt x="1740" y="1615"/>
                  </a:lnTo>
                  <a:lnTo>
                    <a:pt x="1803" y="1555"/>
                  </a:lnTo>
                  <a:lnTo>
                    <a:pt x="1836" y="1521"/>
                  </a:lnTo>
                  <a:lnTo>
                    <a:pt x="1871" y="1489"/>
                  </a:lnTo>
                  <a:lnTo>
                    <a:pt x="1908" y="1453"/>
                  </a:lnTo>
                  <a:lnTo>
                    <a:pt x="1973" y="1387"/>
                  </a:lnTo>
                  <a:lnTo>
                    <a:pt x="2010" y="1337"/>
                  </a:lnTo>
                  <a:lnTo>
                    <a:pt x="2029" y="1302"/>
                  </a:lnTo>
                  <a:lnTo>
                    <a:pt x="2043" y="1267"/>
                  </a:lnTo>
                  <a:lnTo>
                    <a:pt x="2051" y="1228"/>
                  </a:lnTo>
                  <a:lnTo>
                    <a:pt x="2051" y="1208"/>
                  </a:lnTo>
                  <a:lnTo>
                    <a:pt x="2051" y="1188"/>
                  </a:lnTo>
                  <a:lnTo>
                    <a:pt x="2046" y="1147"/>
                  </a:lnTo>
                  <a:lnTo>
                    <a:pt x="2028" y="1080"/>
                  </a:lnTo>
                  <a:lnTo>
                    <a:pt x="1981" y="976"/>
                  </a:lnTo>
                  <a:lnTo>
                    <a:pt x="1910" y="858"/>
                  </a:lnTo>
                  <a:lnTo>
                    <a:pt x="1813" y="725"/>
                  </a:lnTo>
                  <a:lnTo>
                    <a:pt x="1689" y="574"/>
                  </a:lnTo>
                  <a:lnTo>
                    <a:pt x="1539" y="406"/>
                  </a:lnTo>
                  <a:lnTo>
                    <a:pt x="1361" y="219"/>
                  </a:lnTo>
                  <a:lnTo>
                    <a:pt x="1260" y="118"/>
                  </a:lnTo>
                  <a:lnTo>
                    <a:pt x="1250" y="107"/>
                  </a:lnTo>
                  <a:lnTo>
                    <a:pt x="1240" y="81"/>
                  </a:lnTo>
                  <a:lnTo>
                    <a:pt x="1240" y="55"/>
                  </a:lnTo>
                  <a:lnTo>
                    <a:pt x="1250" y="30"/>
                  </a:lnTo>
                  <a:lnTo>
                    <a:pt x="1260" y="18"/>
                  </a:lnTo>
                  <a:lnTo>
                    <a:pt x="1270" y="10"/>
                  </a:lnTo>
                  <a:lnTo>
                    <a:pt x="1296" y="0"/>
                  </a:lnTo>
                  <a:lnTo>
                    <a:pt x="1323" y="0"/>
                  </a:lnTo>
                  <a:lnTo>
                    <a:pt x="1348" y="10"/>
                  </a:lnTo>
                  <a:lnTo>
                    <a:pt x="1358" y="18"/>
                  </a:lnTo>
                  <a:lnTo>
                    <a:pt x="1468" y="129"/>
                  </a:lnTo>
                  <a:lnTo>
                    <a:pt x="1659" y="329"/>
                  </a:lnTo>
                  <a:lnTo>
                    <a:pt x="1817" y="509"/>
                  </a:lnTo>
                  <a:lnTo>
                    <a:pt x="1947" y="670"/>
                  </a:lnTo>
                  <a:lnTo>
                    <a:pt x="2047" y="814"/>
                  </a:lnTo>
                  <a:lnTo>
                    <a:pt x="2121" y="942"/>
                  </a:lnTo>
                  <a:lnTo>
                    <a:pt x="2158" y="1030"/>
                  </a:lnTo>
                  <a:lnTo>
                    <a:pt x="2175" y="1085"/>
                  </a:lnTo>
                  <a:lnTo>
                    <a:pt x="2187" y="1136"/>
                  </a:lnTo>
                  <a:lnTo>
                    <a:pt x="2192" y="1186"/>
                  </a:lnTo>
                  <a:lnTo>
                    <a:pt x="2192" y="1210"/>
                  </a:lnTo>
                  <a:lnTo>
                    <a:pt x="2191" y="1240"/>
                  </a:lnTo>
                  <a:lnTo>
                    <a:pt x="2181" y="1298"/>
                  </a:lnTo>
                  <a:lnTo>
                    <a:pt x="2162" y="1352"/>
                  </a:lnTo>
                  <a:lnTo>
                    <a:pt x="2136" y="1400"/>
                  </a:lnTo>
                  <a:lnTo>
                    <a:pt x="2088" y="1467"/>
                  </a:lnTo>
                  <a:lnTo>
                    <a:pt x="2009" y="1550"/>
                  </a:lnTo>
                  <a:lnTo>
                    <a:pt x="1966" y="1591"/>
                  </a:lnTo>
                  <a:lnTo>
                    <a:pt x="1934" y="1621"/>
                  </a:lnTo>
                  <a:lnTo>
                    <a:pt x="1901" y="1654"/>
                  </a:lnTo>
                  <a:lnTo>
                    <a:pt x="1837" y="1715"/>
                  </a:lnTo>
                  <a:lnTo>
                    <a:pt x="1635" y="1886"/>
                  </a:lnTo>
                  <a:lnTo>
                    <a:pt x="1224" y="2210"/>
                  </a:lnTo>
                  <a:lnTo>
                    <a:pt x="329" y="2886"/>
                  </a:lnTo>
                  <a:lnTo>
                    <a:pt x="111" y="3046"/>
                  </a:lnTo>
                  <a:lnTo>
                    <a:pt x="102" y="3052"/>
                  </a:lnTo>
                  <a:lnTo>
                    <a:pt x="81" y="3058"/>
                  </a:lnTo>
                  <a:lnTo>
                    <a:pt x="70" y="305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59">
              <a:extLst>
                <a:ext uri="{FF2B5EF4-FFF2-40B4-BE49-F238E27FC236}">
                  <a16:creationId xmlns:a16="http://schemas.microsoft.com/office/drawing/2014/main" id="{F84DAFC7-2485-453C-833B-6A9B49107229}"/>
                </a:ext>
              </a:extLst>
            </p:cNvPr>
            <p:cNvSpPr>
              <a:spLocks noEditPoints="1"/>
            </p:cNvSpPr>
            <p:nvPr/>
          </p:nvSpPr>
          <p:spPr bwMode="auto">
            <a:xfrm rot="8100000">
              <a:off x="6469295" y="3844986"/>
              <a:ext cx="987425" cy="985838"/>
            </a:xfrm>
            <a:custGeom>
              <a:avLst/>
              <a:gdLst>
                <a:gd name="T0" fmla="*/ 153 w 3109"/>
                <a:gd name="T1" fmla="*/ 2966 h 3109"/>
                <a:gd name="T2" fmla="*/ 224 w 3109"/>
                <a:gd name="T3" fmla="*/ 2967 h 3109"/>
                <a:gd name="T4" fmla="*/ 415 w 3109"/>
                <a:gd name="T5" fmla="*/ 2924 h 3109"/>
                <a:gd name="T6" fmla="*/ 648 w 3109"/>
                <a:gd name="T7" fmla="*/ 2831 h 3109"/>
                <a:gd name="T8" fmla="*/ 882 w 3109"/>
                <a:gd name="T9" fmla="*/ 2694 h 3109"/>
                <a:gd name="T10" fmla="*/ 1034 w 3109"/>
                <a:gd name="T11" fmla="*/ 2567 h 3109"/>
                <a:gd name="T12" fmla="*/ 2445 w 3109"/>
                <a:gd name="T13" fmla="*/ 167 h 3109"/>
                <a:gd name="T14" fmla="*/ 512 w 3109"/>
                <a:gd name="T15" fmla="*/ 2100 h 3109"/>
                <a:gd name="T16" fmla="*/ 392 w 3109"/>
                <a:gd name="T17" fmla="*/ 2255 h 3109"/>
                <a:gd name="T18" fmla="*/ 244 w 3109"/>
                <a:gd name="T19" fmla="*/ 2529 h 3109"/>
                <a:gd name="T20" fmla="*/ 156 w 3109"/>
                <a:gd name="T21" fmla="*/ 2781 h 3109"/>
                <a:gd name="T22" fmla="*/ 136 w 3109"/>
                <a:gd name="T23" fmla="*/ 2931 h 3109"/>
                <a:gd name="T24" fmla="*/ 145 w 3109"/>
                <a:gd name="T25" fmla="*/ 2964 h 3109"/>
                <a:gd name="T26" fmla="*/ 189 w 3109"/>
                <a:gd name="T27" fmla="*/ 3109 h 3109"/>
                <a:gd name="T28" fmla="*/ 122 w 3109"/>
                <a:gd name="T29" fmla="*/ 3103 h 3109"/>
                <a:gd name="T30" fmla="*/ 57 w 3109"/>
                <a:gd name="T31" fmla="*/ 3073 h 3109"/>
                <a:gd name="T32" fmla="*/ 31 w 3109"/>
                <a:gd name="T33" fmla="*/ 3047 h 3109"/>
                <a:gd name="T34" fmla="*/ 2 w 3109"/>
                <a:gd name="T35" fmla="*/ 2958 h 3109"/>
                <a:gd name="T36" fmla="*/ 6 w 3109"/>
                <a:gd name="T37" fmla="*/ 2834 h 3109"/>
                <a:gd name="T38" fmla="*/ 50 w 3109"/>
                <a:gd name="T39" fmla="*/ 2647 h 3109"/>
                <a:gd name="T40" fmla="*/ 192 w 3109"/>
                <a:gd name="T41" fmla="*/ 2320 h 3109"/>
                <a:gd name="T42" fmla="*/ 362 w 3109"/>
                <a:gd name="T43" fmla="*/ 2061 h 3109"/>
                <a:gd name="T44" fmla="*/ 440 w 3109"/>
                <a:gd name="T45" fmla="*/ 1973 h 3109"/>
                <a:gd name="T46" fmla="*/ 2406 w 3109"/>
                <a:gd name="T47" fmla="*/ 9 h 3109"/>
                <a:gd name="T48" fmla="*/ 2459 w 3109"/>
                <a:gd name="T49" fmla="*/ 0 h 3109"/>
                <a:gd name="T50" fmla="*/ 2494 w 3109"/>
                <a:gd name="T51" fmla="*/ 19 h 3109"/>
                <a:gd name="T52" fmla="*/ 3098 w 3109"/>
                <a:gd name="T53" fmla="*/ 623 h 3109"/>
                <a:gd name="T54" fmla="*/ 3109 w 3109"/>
                <a:gd name="T55" fmla="*/ 675 h 3109"/>
                <a:gd name="T56" fmla="*/ 3089 w 3109"/>
                <a:gd name="T57" fmla="*/ 712 h 3109"/>
                <a:gd name="T58" fmla="*/ 1084 w 3109"/>
                <a:gd name="T59" fmla="*/ 2712 h 3109"/>
                <a:gd name="T60" fmla="*/ 850 w 3109"/>
                <a:gd name="T61" fmla="*/ 2879 h 3109"/>
                <a:gd name="T62" fmla="*/ 589 w 3109"/>
                <a:gd name="T63" fmla="*/ 3009 h 3109"/>
                <a:gd name="T64" fmla="*/ 340 w 3109"/>
                <a:gd name="T65" fmla="*/ 309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9" h="3109">
                  <a:moveTo>
                    <a:pt x="145" y="2964"/>
                  </a:moveTo>
                  <a:lnTo>
                    <a:pt x="153" y="2966"/>
                  </a:lnTo>
                  <a:lnTo>
                    <a:pt x="189" y="2968"/>
                  </a:lnTo>
                  <a:lnTo>
                    <a:pt x="224" y="2967"/>
                  </a:lnTo>
                  <a:lnTo>
                    <a:pt x="311" y="2953"/>
                  </a:lnTo>
                  <a:lnTo>
                    <a:pt x="415" y="2924"/>
                  </a:lnTo>
                  <a:lnTo>
                    <a:pt x="528" y="2883"/>
                  </a:lnTo>
                  <a:lnTo>
                    <a:pt x="648" y="2831"/>
                  </a:lnTo>
                  <a:lnTo>
                    <a:pt x="767" y="2768"/>
                  </a:lnTo>
                  <a:lnTo>
                    <a:pt x="882" y="2694"/>
                  </a:lnTo>
                  <a:lnTo>
                    <a:pt x="988" y="2613"/>
                  </a:lnTo>
                  <a:lnTo>
                    <a:pt x="1034" y="2567"/>
                  </a:lnTo>
                  <a:lnTo>
                    <a:pt x="2941" y="661"/>
                  </a:lnTo>
                  <a:lnTo>
                    <a:pt x="2445" y="167"/>
                  </a:lnTo>
                  <a:lnTo>
                    <a:pt x="540" y="2073"/>
                  </a:lnTo>
                  <a:lnTo>
                    <a:pt x="512" y="2100"/>
                  </a:lnTo>
                  <a:lnTo>
                    <a:pt x="462" y="2159"/>
                  </a:lnTo>
                  <a:lnTo>
                    <a:pt x="392" y="2255"/>
                  </a:lnTo>
                  <a:lnTo>
                    <a:pt x="311" y="2390"/>
                  </a:lnTo>
                  <a:lnTo>
                    <a:pt x="244" y="2529"/>
                  </a:lnTo>
                  <a:lnTo>
                    <a:pt x="192" y="2661"/>
                  </a:lnTo>
                  <a:lnTo>
                    <a:pt x="156" y="2781"/>
                  </a:lnTo>
                  <a:lnTo>
                    <a:pt x="138" y="2877"/>
                  </a:lnTo>
                  <a:lnTo>
                    <a:pt x="136" y="2931"/>
                  </a:lnTo>
                  <a:lnTo>
                    <a:pt x="141" y="2956"/>
                  </a:lnTo>
                  <a:lnTo>
                    <a:pt x="145" y="2964"/>
                  </a:lnTo>
                  <a:close/>
                  <a:moveTo>
                    <a:pt x="145" y="2964"/>
                  </a:moveTo>
                  <a:lnTo>
                    <a:pt x="189" y="3109"/>
                  </a:lnTo>
                  <a:lnTo>
                    <a:pt x="165" y="3108"/>
                  </a:lnTo>
                  <a:lnTo>
                    <a:pt x="122" y="3103"/>
                  </a:lnTo>
                  <a:lnTo>
                    <a:pt x="86" y="3091"/>
                  </a:lnTo>
                  <a:lnTo>
                    <a:pt x="57" y="3073"/>
                  </a:lnTo>
                  <a:lnTo>
                    <a:pt x="44" y="3062"/>
                  </a:lnTo>
                  <a:lnTo>
                    <a:pt x="31" y="3047"/>
                  </a:lnTo>
                  <a:lnTo>
                    <a:pt x="12" y="3007"/>
                  </a:lnTo>
                  <a:lnTo>
                    <a:pt x="2" y="2958"/>
                  </a:lnTo>
                  <a:lnTo>
                    <a:pt x="0" y="2899"/>
                  </a:lnTo>
                  <a:lnTo>
                    <a:pt x="6" y="2834"/>
                  </a:lnTo>
                  <a:lnTo>
                    <a:pt x="19" y="2763"/>
                  </a:lnTo>
                  <a:lnTo>
                    <a:pt x="50" y="2647"/>
                  </a:lnTo>
                  <a:lnTo>
                    <a:pt x="112" y="2485"/>
                  </a:lnTo>
                  <a:lnTo>
                    <a:pt x="192" y="2320"/>
                  </a:lnTo>
                  <a:lnTo>
                    <a:pt x="286" y="2165"/>
                  </a:lnTo>
                  <a:lnTo>
                    <a:pt x="362" y="2061"/>
                  </a:lnTo>
                  <a:lnTo>
                    <a:pt x="414" y="2001"/>
                  </a:lnTo>
                  <a:lnTo>
                    <a:pt x="440" y="1973"/>
                  </a:lnTo>
                  <a:lnTo>
                    <a:pt x="2396" y="19"/>
                  </a:lnTo>
                  <a:lnTo>
                    <a:pt x="2406" y="9"/>
                  </a:lnTo>
                  <a:lnTo>
                    <a:pt x="2431" y="0"/>
                  </a:lnTo>
                  <a:lnTo>
                    <a:pt x="2459" y="0"/>
                  </a:lnTo>
                  <a:lnTo>
                    <a:pt x="2485" y="9"/>
                  </a:lnTo>
                  <a:lnTo>
                    <a:pt x="2494" y="19"/>
                  </a:lnTo>
                  <a:lnTo>
                    <a:pt x="3089" y="612"/>
                  </a:lnTo>
                  <a:lnTo>
                    <a:pt x="3098" y="623"/>
                  </a:lnTo>
                  <a:lnTo>
                    <a:pt x="3109" y="649"/>
                  </a:lnTo>
                  <a:lnTo>
                    <a:pt x="3109" y="675"/>
                  </a:lnTo>
                  <a:lnTo>
                    <a:pt x="3098" y="700"/>
                  </a:lnTo>
                  <a:lnTo>
                    <a:pt x="3089" y="712"/>
                  </a:lnTo>
                  <a:lnTo>
                    <a:pt x="1133" y="2666"/>
                  </a:lnTo>
                  <a:lnTo>
                    <a:pt x="1084" y="2712"/>
                  </a:lnTo>
                  <a:lnTo>
                    <a:pt x="974" y="2800"/>
                  </a:lnTo>
                  <a:lnTo>
                    <a:pt x="850" y="2879"/>
                  </a:lnTo>
                  <a:lnTo>
                    <a:pt x="721" y="2951"/>
                  </a:lnTo>
                  <a:lnTo>
                    <a:pt x="589" y="3009"/>
                  </a:lnTo>
                  <a:lnTo>
                    <a:pt x="460" y="3057"/>
                  </a:lnTo>
                  <a:lnTo>
                    <a:pt x="340" y="3090"/>
                  </a:lnTo>
                  <a:lnTo>
                    <a:pt x="145" y="2964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60">
              <a:extLst>
                <a:ext uri="{FF2B5EF4-FFF2-40B4-BE49-F238E27FC236}">
                  <a16:creationId xmlns:a16="http://schemas.microsoft.com/office/drawing/2014/main" id="{BA07C5C2-BFBF-490A-8FD9-99EB5173C41D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483097" y="6115710"/>
              <a:ext cx="452437" cy="101600"/>
            </a:xfrm>
            <a:custGeom>
              <a:avLst/>
              <a:gdLst>
                <a:gd name="T0" fmla="*/ 681 w 1427"/>
                <a:gd name="T1" fmla="*/ 321 h 321"/>
                <a:gd name="T2" fmla="*/ 620 w 1427"/>
                <a:gd name="T3" fmla="*/ 320 h 321"/>
                <a:gd name="T4" fmla="*/ 503 w 1427"/>
                <a:gd name="T5" fmla="*/ 314 h 321"/>
                <a:gd name="T6" fmla="*/ 341 w 1427"/>
                <a:gd name="T7" fmla="*/ 296 h 321"/>
                <a:gd name="T8" fmla="*/ 99 w 1427"/>
                <a:gd name="T9" fmla="*/ 250 h 321"/>
                <a:gd name="T10" fmla="*/ 50 w 1427"/>
                <a:gd name="T11" fmla="*/ 237 h 321"/>
                <a:gd name="T12" fmla="*/ 37 w 1427"/>
                <a:gd name="T13" fmla="*/ 232 h 321"/>
                <a:gd name="T14" fmla="*/ 16 w 1427"/>
                <a:gd name="T15" fmla="*/ 215 h 321"/>
                <a:gd name="T16" fmla="*/ 3 w 1427"/>
                <a:gd name="T17" fmla="*/ 192 h 321"/>
                <a:gd name="T18" fmla="*/ 0 w 1427"/>
                <a:gd name="T19" fmla="*/ 165 h 321"/>
                <a:gd name="T20" fmla="*/ 2 w 1427"/>
                <a:gd name="T21" fmla="*/ 150 h 321"/>
                <a:gd name="T22" fmla="*/ 7 w 1427"/>
                <a:gd name="T23" fmla="*/ 137 h 321"/>
                <a:gd name="T24" fmla="*/ 24 w 1427"/>
                <a:gd name="T25" fmla="*/ 115 h 321"/>
                <a:gd name="T26" fmla="*/ 48 w 1427"/>
                <a:gd name="T27" fmla="*/ 103 h 321"/>
                <a:gd name="T28" fmla="*/ 75 w 1427"/>
                <a:gd name="T29" fmla="*/ 99 h 321"/>
                <a:gd name="T30" fmla="*/ 89 w 1427"/>
                <a:gd name="T31" fmla="*/ 102 h 321"/>
                <a:gd name="T32" fmla="*/ 117 w 1427"/>
                <a:gd name="T33" fmla="*/ 110 h 321"/>
                <a:gd name="T34" fmla="*/ 291 w 1427"/>
                <a:gd name="T35" fmla="*/ 146 h 321"/>
                <a:gd name="T36" fmla="*/ 455 w 1427"/>
                <a:gd name="T37" fmla="*/ 168 h 321"/>
                <a:gd name="T38" fmla="*/ 645 w 1427"/>
                <a:gd name="T39" fmla="*/ 180 h 321"/>
                <a:gd name="T40" fmla="*/ 796 w 1427"/>
                <a:gd name="T41" fmla="*/ 177 h 321"/>
                <a:gd name="T42" fmla="*/ 897 w 1427"/>
                <a:gd name="T43" fmla="*/ 168 h 321"/>
                <a:gd name="T44" fmla="*/ 997 w 1427"/>
                <a:gd name="T45" fmla="*/ 150 h 321"/>
                <a:gd name="T46" fmla="*/ 1095 w 1427"/>
                <a:gd name="T47" fmla="*/ 125 h 321"/>
                <a:gd name="T48" fmla="*/ 1188 w 1427"/>
                <a:gd name="T49" fmla="*/ 89 h 321"/>
                <a:gd name="T50" fmla="*/ 1274 w 1427"/>
                <a:gd name="T51" fmla="*/ 43 h 321"/>
                <a:gd name="T52" fmla="*/ 1314 w 1427"/>
                <a:gd name="T53" fmla="*/ 14 h 321"/>
                <a:gd name="T54" fmla="*/ 1327 w 1427"/>
                <a:gd name="T55" fmla="*/ 6 h 321"/>
                <a:gd name="T56" fmla="*/ 1353 w 1427"/>
                <a:gd name="T57" fmla="*/ 0 h 321"/>
                <a:gd name="T58" fmla="*/ 1379 w 1427"/>
                <a:gd name="T59" fmla="*/ 4 h 321"/>
                <a:gd name="T60" fmla="*/ 1404 w 1427"/>
                <a:gd name="T61" fmla="*/ 18 h 321"/>
                <a:gd name="T62" fmla="*/ 1412 w 1427"/>
                <a:gd name="T63" fmla="*/ 29 h 321"/>
                <a:gd name="T64" fmla="*/ 1420 w 1427"/>
                <a:gd name="T65" fmla="*/ 41 h 321"/>
                <a:gd name="T66" fmla="*/ 1427 w 1427"/>
                <a:gd name="T67" fmla="*/ 67 h 321"/>
                <a:gd name="T68" fmla="*/ 1422 w 1427"/>
                <a:gd name="T69" fmla="*/ 94 h 321"/>
                <a:gd name="T70" fmla="*/ 1409 w 1427"/>
                <a:gd name="T71" fmla="*/ 117 h 321"/>
                <a:gd name="T72" fmla="*/ 1398 w 1427"/>
                <a:gd name="T73" fmla="*/ 127 h 321"/>
                <a:gd name="T74" fmla="*/ 1360 w 1427"/>
                <a:gd name="T75" fmla="*/ 154 h 321"/>
                <a:gd name="T76" fmla="*/ 1278 w 1427"/>
                <a:gd name="T77" fmla="*/ 201 h 321"/>
                <a:gd name="T78" fmla="*/ 1192 w 1427"/>
                <a:gd name="T79" fmla="*/ 239 h 321"/>
                <a:gd name="T80" fmla="*/ 1101 w 1427"/>
                <a:gd name="T81" fmla="*/ 268 h 321"/>
                <a:gd name="T82" fmla="*/ 1009 w 1427"/>
                <a:gd name="T83" fmla="*/ 291 h 321"/>
                <a:gd name="T84" fmla="*/ 915 w 1427"/>
                <a:gd name="T85" fmla="*/ 306 h 321"/>
                <a:gd name="T86" fmla="*/ 774 w 1427"/>
                <a:gd name="T87" fmla="*/ 320 h 321"/>
                <a:gd name="T88" fmla="*/ 681 w 1427"/>
                <a:gd name="T8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27" h="321">
                  <a:moveTo>
                    <a:pt x="681" y="321"/>
                  </a:moveTo>
                  <a:lnTo>
                    <a:pt x="620" y="320"/>
                  </a:lnTo>
                  <a:lnTo>
                    <a:pt x="503" y="314"/>
                  </a:lnTo>
                  <a:lnTo>
                    <a:pt x="341" y="296"/>
                  </a:lnTo>
                  <a:lnTo>
                    <a:pt x="99" y="250"/>
                  </a:lnTo>
                  <a:lnTo>
                    <a:pt x="50" y="237"/>
                  </a:lnTo>
                  <a:lnTo>
                    <a:pt x="37" y="232"/>
                  </a:lnTo>
                  <a:lnTo>
                    <a:pt x="16" y="215"/>
                  </a:lnTo>
                  <a:lnTo>
                    <a:pt x="3" y="192"/>
                  </a:lnTo>
                  <a:lnTo>
                    <a:pt x="0" y="165"/>
                  </a:lnTo>
                  <a:lnTo>
                    <a:pt x="2" y="150"/>
                  </a:lnTo>
                  <a:lnTo>
                    <a:pt x="7" y="137"/>
                  </a:lnTo>
                  <a:lnTo>
                    <a:pt x="24" y="115"/>
                  </a:lnTo>
                  <a:lnTo>
                    <a:pt x="48" y="103"/>
                  </a:lnTo>
                  <a:lnTo>
                    <a:pt x="75" y="99"/>
                  </a:lnTo>
                  <a:lnTo>
                    <a:pt x="89" y="102"/>
                  </a:lnTo>
                  <a:lnTo>
                    <a:pt x="117" y="110"/>
                  </a:lnTo>
                  <a:lnTo>
                    <a:pt x="291" y="146"/>
                  </a:lnTo>
                  <a:lnTo>
                    <a:pt x="455" y="168"/>
                  </a:lnTo>
                  <a:lnTo>
                    <a:pt x="645" y="180"/>
                  </a:lnTo>
                  <a:lnTo>
                    <a:pt x="796" y="177"/>
                  </a:lnTo>
                  <a:lnTo>
                    <a:pt x="897" y="168"/>
                  </a:lnTo>
                  <a:lnTo>
                    <a:pt x="997" y="150"/>
                  </a:lnTo>
                  <a:lnTo>
                    <a:pt x="1095" y="125"/>
                  </a:lnTo>
                  <a:lnTo>
                    <a:pt x="1188" y="89"/>
                  </a:lnTo>
                  <a:lnTo>
                    <a:pt x="1274" y="43"/>
                  </a:lnTo>
                  <a:lnTo>
                    <a:pt x="1314" y="14"/>
                  </a:lnTo>
                  <a:lnTo>
                    <a:pt x="1327" y="6"/>
                  </a:lnTo>
                  <a:lnTo>
                    <a:pt x="1353" y="0"/>
                  </a:lnTo>
                  <a:lnTo>
                    <a:pt x="1379" y="4"/>
                  </a:lnTo>
                  <a:lnTo>
                    <a:pt x="1404" y="18"/>
                  </a:lnTo>
                  <a:lnTo>
                    <a:pt x="1412" y="29"/>
                  </a:lnTo>
                  <a:lnTo>
                    <a:pt x="1420" y="41"/>
                  </a:lnTo>
                  <a:lnTo>
                    <a:pt x="1427" y="67"/>
                  </a:lnTo>
                  <a:lnTo>
                    <a:pt x="1422" y="94"/>
                  </a:lnTo>
                  <a:lnTo>
                    <a:pt x="1409" y="117"/>
                  </a:lnTo>
                  <a:lnTo>
                    <a:pt x="1398" y="127"/>
                  </a:lnTo>
                  <a:lnTo>
                    <a:pt x="1360" y="154"/>
                  </a:lnTo>
                  <a:lnTo>
                    <a:pt x="1278" y="201"/>
                  </a:lnTo>
                  <a:lnTo>
                    <a:pt x="1192" y="239"/>
                  </a:lnTo>
                  <a:lnTo>
                    <a:pt x="1101" y="268"/>
                  </a:lnTo>
                  <a:lnTo>
                    <a:pt x="1009" y="291"/>
                  </a:lnTo>
                  <a:lnTo>
                    <a:pt x="915" y="306"/>
                  </a:lnTo>
                  <a:lnTo>
                    <a:pt x="774" y="320"/>
                  </a:lnTo>
                  <a:lnTo>
                    <a:pt x="681" y="32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61">
              <a:extLst>
                <a:ext uri="{FF2B5EF4-FFF2-40B4-BE49-F238E27FC236}">
                  <a16:creationId xmlns:a16="http://schemas.microsoft.com/office/drawing/2014/main" id="{AFE70412-B587-4B86-AC49-FD855ED2BF4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58427" y="6541197"/>
              <a:ext cx="971550" cy="695325"/>
            </a:xfrm>
            <a:custGeom>
              <a:avLst/>
              <a:gdLst>
                <a:gd name="T0" fmla="*/ 60 w 3061"/>
                <a:gd name="T1" fmla="*/ 2191 h 2191"/>
                <a:gd name="T2" fmla="*/ 30 w 3061"/>
                <a:gd name="T3" fmla="*/ 2178 h 2191"/>
                <a:gd name="T4" fmla="*/ 4 w 3061"/>
                <a:gd name="T5" fmla="*/ 2145 h 2191"/>
                <a:gd name="T6" fmla="*/ 6 w 3061"/>
                <a:gd name="T7" fmla="*/ 2092 h 2191"/>
                <a:gd name="T8" fmla="*/ 174 w 3061"/>
                <a:gd name="T9" fmla="*/ 1862 h 2191"/>
                <a:gd name="T10" fmla="*/ 1174 w 3061"/>
                <a:gd name="T11" fmla="*/ 557 h 2191"/>
                <a:gd name="T12" fmla="*/ 1407 w 3061"/>
                <a:gd name="T13" fmla="*/ 291 h 2191"/>
                <a:gd name="T14" fmla="*/ 1470 w 3061"/>
                <a:gd name="T15" fmla="*/ 225 h 2191"/>
                <a:gd name="T16" fmla="*/ 1594 w 3061"/>
                <a:gd name="T17" fmla="*/ 104 h 2191"/>
                <a:gd name="T18" fmla="*/ 1709 w 3061"/>
                <a:gd name="T19" fmla="*/ 29 h 2191"/>
                <a:gd name="T20" fmla="*/ 1821 w 3061"/>
                <a:gd name="T21" fmla="*/ 1 h 2191"/>
                <a:gd name="T22" fmla="*/ 1856 w 3061"/>
                <a:gd name="T23" fmla="*/ 0 h 2191"/>
                <a:gd name="T24" fmla="*/ 1930 w 3061"/>
                <a:gd name="T25" fmla="*/ 6 h 2191"/>
                <a:gd name="T26" fmla="*/ 2036 w 3061"/>
                <a:gd name="T27" fmla="*/ 36 h 2191"/>
                <a:gd name="T28" fmla="*/ 2251 w 3061"/>
                <a:gd name="T29" fmla="*/ 147 h 2191"/>
                <a:gd name="T30" fmla="*/ 2554 w 3061"/>
                <a:gd name="T31" fmla="*/ 377 h 2191"/>
                <a:gd name="T32" fmla="*/ 2933 w 3061"/>
                <a:gd name="T33" fmla="*/ 724 h 2191"/>
                <a:gd name="T34" fmla="*/ 3051 w 3061"/>
                <a:gd name="T35" fmla="*/ 844 h 2191"/>
                <a:gd name="T36" fmla="*/ 3061 w 3061"/>
                <a:gd name="T37" fmla="*/ 895 h 2191"/>
                <a:gd name="T38" fmla="*/ 3041 w 3061"/>
                <a:gd name="T39" fmla="*/ 932 h 2191"/>
                <a:gd name="T40" fmla="*/ 3006 w 3061"/>
                <a:gd name="T41" fmla="*/ 951 h 2191"/>
                <a:gd name="T42" fmla="*/ 2953 w 3061"/>
                <a:gd name="T43" fmla="*/ 942 h 2191"/>
                <a:gd name="T44" fmla="*/ 2841 w 3061"/>
                <a:gd name="T45" fmla="*/ 831 h 2191"/>
                <a:gd name="T46" fmla="*/ 2486 w 3061"/>
                <a:gd name="T47" fmla="*/ 504 h 2191"/>
                <a:gd name="T48" fmla="*/ 2202 w 3061"/>
                <a:gd name="T49" fmla="*/ 284 h 2191"/>
                <a:gd name="T50" fmla="*/ 1981 w 3061"/>
                <a:gd name="T51" fmla="*/ 166 h 2191"/>
                <a:gd name="T52" fmla="*/ 1872 w 3061"/>
                <a:gd name="T53" fmla="*/ 141 h 2191"/>
                <a:gd name="T54" fmla="*/ 1833 w 3061"/>
                <a:gd name="T55" fmla="*/ 141 h 2191"/>
                <a:gd name="T56" fmla="*/ 1758 w 3061"/>
                <a:gd name="T57" fmla="*/ 162 h 2191"/>
                <a:gd name="T58" fmla="*/ 1674 w 3061"/>
                <a:gd name="T59" fmla="*/ 219 h 2191"/>
                <a:gd name="T60" fmla="*/ 1572 w 3061"/>
                <a:gd name="T61" fmla="*/ 321 h 2191"/>
                <a:gd name="T62" fmla="*/ 1506 w 3061"/>
                <a:gd name="T63" fmla="*/ 389 h 2191"/>
                <a:gd name="T64" fmla="*/ 1275 w 3061"/>
                <a:gd name="T65" fmla="*/ 656 h 2191"/>
                <a:gd name="T66" fmla="*/ 269 w 3061"/>
                <a:gd name="T67" fmla="*/ 1969 h 2191"/>
                <a:gd name="T68" fmla="*/ 117 w 3061"/>
                <a:gd name="T69" fmla="*/ 2175 h 2191"/>
                <a:gd name="T70" fmla="*/ 70 w 3061"/>
                <a:gd name="T71" fmla="*/ 2191 h 2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61" h="2191">
                  <a:moveTo>
                    <a:pt x="70" y="2191"/>
                  </a:moveTo>
                  <a:lnTo>
                    <a:pt x="60" y="2191"/>
                  </a:lnTo>
                  <a:lnTo>
                    <a:pt x="39" y="2183"/>
                  </a:lnTo>
                  <a:lnTo>
                    <a:pt x="30" y="2178"/>
                  </a:lnTo>
                  <a:lnTo>
                    <a:pt x="19" y="2169"/>
                  </a:lnTo>
                  <a:lnTo>
                    <a:pt x="4" y="2145"/>
                  </a:lnTo>
                  <a:lnTo>
                    <a:pt x="0" y="2118"/>
                  </a:lnTo>
                  <a:lnTo>
                    <a:pt x="6" y="2092"/>
                  </a:lnTo>
                  <a:lnTo>
                    <a:pt x="15" y="2079"/>
                  </a:lnTo>
                  <a:lnTo>
                    <a:pt x="174" y="1862"/>
                  </a:lnTo>
                  <a:lnTo>
                    <a:pt x="849" y="968"/>
                  </a:lnTo>
                  <a:lnTo>
                    <a:pt x="1174" y="557"/>
                  </a:lnTo>
                  <a:lnTo>
                    <a:pt x="1346" y="355"/>
                  </a:lnTo>
                  <a:lnTo>
                    <a:pt x="1407" y="291"/>
                  </a:lnTo>
                  <a:lnTo>
                    <a:pt x="1439" y="257"/>
                  </a:lnTo>
                  <a:lnTo>
                    <a:pt x="1470" y="225"/>
                  </a:lnTo>
                  <a:lnTo>
                    <a:pt x="1511" y="183"/>
                  </a:lnTo>
                  <a:lnTo>
                    <a:pt x="1594" y="104"/>
                  </a:lnTo>
                  <a:lnTo>
                    <a:pt x="1661" y="56"/>
                  </a:lnTo>
                  <a:lnTo>
                    <a:pt x="1709" y="29"/>
                  </a:lnTo>
                  <a:lnTo>
                    <a:pt x="1763" y="12"/>
                  </a:lnTo>
                  <a:lnTo>
                    <a:pt x="1821" y="1"/>
                  </a:lnTo>
                  <a:lnTo>
                    <a:pt x="1851" y="0"/>
                  </a:lnTo>
                  <a:lnTo>
                    <a:pt x="1856" y="0"/>
                  </a:lnTo>
                  <a:lnTo>
                    <a:pt x="1880" y="0"/>
                  </a:lnTo>
                  <a:lnTo>
                    <a:pt x="1930" y="6"/>
                  </a:lnTo>
                  <a:lnTo>
                    <a:pt x="1981" y="18"/>
                  </a:lnTo>
                  <a:lnTo>
                    <a:pt x="2036" y="36"/>
                  </a:lnTo>
                  <a:lnTo>
                    <a:pt x="2123" y="73"/>
                  </a:lnTo>
                  <a:lnTo>
                    <a:pt x="2251" y="147"/>
                  </a:lnTo>
                  <a:lnTo>
                    <a:pt x="2395" y="248"/>
                  </a:lnTo>
                  <a:lnTo>
                    <a:pt x="2554" y="377"/>
                  </a:lnTo>
                  <a:lnTo>
                    <a:pt x="2734" y="535"/>
                  </a:lnTo>
                  <a:lnTo>
                    <a:pt x="2933" y="724"/>
                  </a:lnTo>
                  <a:lnTo>
                    <a:pt x="3041" y="832"/>
                  </a:lnTo>
                  <a:lnTo>
                    <a:pt x="3051" y="844"/>
                  </a:lnTo>
                  <a:lnTo>
                    <a:pt x="3061" y="869"/>
                  </a:lnTo>
                  <a:lnTo>
                    <a:pt x="3061" y="895"/>
                  </a:lnTo>
                  <a:lnTo>
                    <a:pt x="3051" y="921"/>
                  </a:lnTo>
                  <a:lnTo>
                    <a:pt x="3041" y="932"/>
                  </a:lnTo>
                  <a:lnTo>
                    <a:pt x="3031" y="942"/>
                  </a:lnTo>
                  <a:lnTo>
                    <a:pt x="3006" y="951"/>
                  </a:lnTo>
                  <a:lnTo>
                    <a:pt x="2979" y="951"/>
                  </a:lnTo>
                  <a:lnTo>
                    <a:pt x="2953" y="942"/>
                  </a:lnTo>
                  <a:lnTo>
                    <a:pt x="2943" y="932"/>
                  </a:lnTo>
                  <a:lnTo>
                    <a:pt x="2841" y="831"/>
                  </a:lnTo>
                  <a:lnTo>
                    <a:pt x="2654" y="654"/>
                  </a:lnTo>
                  <a:lnTo>
                    <a:pt x="2486" y="504"/>
                  </a:lnTo>
                  <a:lnTo>
                    <a:pt x="2335" y="381"/>
                  </a:lnTo>
                  <a:lnTo>
                    <a:pt x="2202" y="284"/>
                  </a:lnTo>
                  <a:lnTo>
                    <a:pt x="2084" y="213"/>
                  </a:lnTo>
                  <a:lnTo>
                    <a:pt x="1981" y="166"/>
                  </a:lnTo>
                  <a:lnTo>
                    <a:pt x="1913" y="147"/>
                  </a:lnTo>
                  <a:lnTo>
                    <a:pt x="1872" y="141"/>
                  </a:lnTo>
                  <a:lnTo>
                    <a:pt x="1853" y="140"/>
                  </a:lnTo>
                  <a:lnTo>
                    <a:pt x="1833" y="141"/>
                  </a:lnTo>
                  <a:lnTo>
                    <a:pt x="1794" y="148"/>
                  </a:lnTo>
                  <a:lnTo>
                    <a:pt x="1758" y="162"/>
                  </a:lnTo>
                  <a:lnTo>
                    <a:pt x="1724" y="182"/>
                  </a:lnTo>
                  <a:lnTo>
                    <a:pt x="1674" y="219"/>
                  </a:lnTo>
                  <a:lnTo>
                    <a:pt x="1606" y="284"/>
                  </a:lnTo>
                  <a:lnTo>
                    <a:pt x="1572" y="321"/>
                  </a:lnTo>
                  <a:lnTo>
                    <a:pt x="1539" y="355"/>
                  </a:lnTo>
                  <a:lnTo>
                    <a:pt x="1506" y="389"/>
                  </a:lnTo>
                  <a:lnTo>
                    <a:pt x="1446" y="452"/>
                  </a:lnTo>
                  <a:lnTo>
                    <a:pt x="1275" y="656"/>
                  </a:lnTo>
                  <a:lnTo>
                    <a:pt x="947" y="1070"/>
                  </a:lnTo>
                  <a:lnTo>
                    <a:pt x="269" y="1969"/>
                  </a:lnTo>
                  <a:lnTo>
                    <a:pt x="127" y="2162"/>
                  </a:lnTo>
                  <a:lnTo>
                    <a:pt x="117" y="2175"/>
                  </a:lnTo>
                  <a:lnTo>
                    <a:pt x="87" y="2190"/>
                  </a:lnTo>
                  <a:lnTo>
                    <a:pt x="70" y="219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62">
              <a:extLst>
                <a:ext uri="{FF2B5EF4-FFF2-40B4-BE49-F238E27FC236}">
                  <a16:creationId xmlns:a16="http://schemas.microsoft.com/office/drawing/2014/main" id="{DC69B972-3F97-4EE8-ADE1-7D077D60CE0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166461" y="5938936"/>
              <a:ext cx="101600" cy="454025"/>
            </a:xfrm>
            <a:custGeom>
              <a:avLst/>
              <a:gdLst>
                <a:gd name="T0" fmla="*/ 151 w 320"/>
                <a:gd name="T1" fmla="*/ 1427 h 1427"/>
                <a:gd name="T2" fmla="*/ 139 w 320"/>
                <a:gd name="T3" fmla="*/ 1426 h 1427"/>
                <a:gd name="T4" fmla="*/ 118 w 320"/>
                <a:gd name="T5" fmla="*/ 1418 h 1427"/>
                <a:gd name="T6" fmla="*/ 100 w 320"/>
                <a:gd name="T7" fmla="*/ 1406 h 1427"/>
                <a:gd name="T8" fmla="*/ 88 w 320"/>
                <a:gd name="T9" fmla="*/ 1387 h 1427"/>
                <a:gd name="T10" fmla="*/ 84 w 320"/>
                <a:gd name="T11" fmla="*/ 1375 h 1427"/>
                <a:gd name="T12" fmla="*/ 73 w 320"/>
                <a:gd name="T13" fmla="*/ 1337 h 1427"/>
                <a:gd name="T14" fmla="*/ 33 w 320"/>
                <a:gd name="T15" fmla="*/ 1144 h 1427"/>
                <a:gd name="T16" fmla="*/ 10 w 320"/>
                <a:gd name="T17" fmla="*/ 967 h 1427"/>
                <a:gd name="T18" fmla="*/ 0 w 320"/>
                <a:gd name="T19" fmla="*/ 815 h 1427"/>
                <a:gd name="T20" fmla="*/ 0 w 320"/>
                <a:gd name="T21" fmla="*/ 708 h 1427"/>
                <a:gd name="T22" fmla="*/ 5 w 320"/>
                <a:gd name="T23" fmla="*/ 598 h 1427"/>
                <a:gd name="T24" fmla="*/ 16 w 320"/>
                <a:gd name="T25" fmla="*/ 488 h 1427"/>
                <a:gd name="T26" fmla="*/ 37 w 320"/>
                <a:gd name="T27" fmla="*/ 379 h 1427"/>
                <a:gd name="T28" fmla="*/ 68 w 320"/>
                <a:gd name="T29" fmla="*/ 272 h 1427"/>
                <a:gd name="T30" fmla="*/ 109 w 320"/>
                <a:gd name="T31" fmla="*/ 170 h 1427"/>
                <a:gd name="T32" fmla="*/ 162 w 320"/>
                <a:gd name="T33" fmla="*/ 74 h 1427"/>
                <a:gd name="T34" fmla="*/ 194 w 320"/>
                <a:gd name="T35" fmla="*/ 28 h 1427"/>
                <a:gd name="T36" fmla="*/ 203 w 320"/>
                <a:gd name="T37" fmla="*/ 18 h 1427"/>
                <a:gd name="T38" fmla="*/ 226 w 320"/>
                <a:gd name="T39" fmla="*/ 3 h 1427"/>
                <a:gd name="T40" fmla="*/ 254 w 320"/>
                <a:gd name="T41" fmla="*/ 0 h 1427"/>
                <a:gd name="T42" fmla="*/ 280 w 320"/>
                <a:gd name="T43" fmla="*/ 6 h 1427"/>
                <a:gd name="T44" fmla="*/ 291 w 320"/>
                <a:gd name="T45" fmla="*/ 14 h 1427"/>
                <a:gd name="T46" fmla="*/ 303 w 320"/>
                <a:gd name="T47" fmla="*/ 23 h 1427"/>
                <a:gd name="T48" fmla="*/ 317 w 320"/>
                <a:gd name="T49" fmla="*/ 47 h 1427"/>
                <a:gd name="T50" fmla="*/ 320 w 320"/>
                <a:gd name="T51" fmla="*/ 74 h 1427"/>
                <a:gd name="T52" fmla="*/ 314 w 320"/>
                <a:gd name="T53" fmla="*/ 100 h 1427"/>
                <a:gd name="T54" fmla="*/ 306 w 320"/>
                <a:gd name="T55" fmla="*/ 112 h 1427"/>
                <a:gd name="T56" fmla="*/ 278 w 320"/>
                <a:gd name="T57" fmla="*/ 152 h 1427"/>
                <a:gd name="T58" fmla="*/ 232 w 320"/>
                <a:gd name="T59" fmla="*/ 238 h 1427"/>
                <a:gd name="T60" fmla="*/ 196 w 320"/>
                <a:gd name="T61" fmla="*/ 332 h 1427"/>
                <a:gd name="T62" fmla="*/ 170 w 320"/>
                <a:gd name="T63" fmla="*/ 429 h 1427"/>
                <a:gd name="T64" fmla="*/ 152 w 320"/>
                <a:gd name="T65" fmla="*/ 529 h 1427"/>
                <a:gd name="T66" fmla="*/ 142 w 320"/>
                <a:gd name="T67" fmla="*/ 631 h 1427"/>
                <a:gd name="T68" fmla="*/ 139 w 320"/>
                <a:gd name="T69" fmla="*/ 782 h 1427"/>
                <a:gd name="T70" fmla="*/ 152 w 320"/>
                <a:gd name="T71" fmla="*/ 972 h 1427"/>
                <a:gd name="T72" fmla="*/ 175 w 320"/>
                <a:gd name="T73" fmla="*/ 1136 h 1427"/>
                <a:gd name="T74" fmla="*/ 211 w 320"/>
                <a:gd name="T75" fmla="*/ 1310 h 1427"/>
                <a:gd name="T76" fmla="*/ 218 w 320"/>
                <a:gd name="T77" fmla="*/ 1337 h 1427"/>
                <a:gd name="T78" fmla="*/ 221 w 320"/>
                <a:gd name="T79" fmla="*/ 1351 h 1427"/>
                <a:gd name="T80" fmla="*/ 218 w 320"/>
                <a:gd name="T81" fmla="*/ 1378 h 1427"/>
                <a:gd name="T82" fmla="*/ 205 w 320"/>
                <a:gd name="T83" fmla="*/ 1401 h 1427"/>
                <a:gd name="T84" fmla="*/ 183 w 320"/>
                <a:gd name="T85" fmla="*/ 1419 h 1427"/>
                <a:gd name="T86" fmla="*/ 170 w 320"/>
                <a:gd name="T87" fmla="*/ 1424 h 1427"/>
                <a:gd name="T88" fmla="*/ 160 w 320"/>
                <a:gd name="T89" fmla="*/ 1426 h 1427"/>
                <a:gd name="T90" fmla="*/ 151 w 320"/>
                <a:gd name="T91" fmla="*/ 1427 h 1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0" h="1427">
                  <a:moveTo>
                    <a:pt x="151" y="1427"/>
                  </a:moveTo>
                  <a:lnTo>
                    <a:pt x="139" y="1426"/>
                  </a:lnTo>
                  <a:lnTo>
                    <a:pt x="118" y="1418"/>
                  </a:lnTo>
                  <a:lnTo>
                    <a:pt x="100" y="1406"/>
                  </a:lnTo>
                  <a:lnTo>
                    <a:pt x="88" y="1387"/>
                  </a:lnTo>
                  <a:lnTo>
                    <a:pt x="84" y="1375"/>
                  </a:lnTo>
                  <a:lnTo>
                    <a:pt x="73" y="1337"/>
                  </a:lnTo>
                  <a:lnTo>
                    <a:pt x="33" y="1144"/>
                  </a:lnTo>
                  <a:lnTo>
                    <a:pt x="10" y="967"/>
                  </a:lnTo>
                  <a:lnTo>
                    <a:pt x="0" y="815"/>
                  </a:lnTo>
                  <a:lnTo>
                    <a:pt x="0" y="708"/>
                  </a:lnTo>
                  <a:lnTo>
                    <a:pt x="5" y="598"/>
                  </a:lnTo>
                  <a:lnTo>
                    <a:pt x="16" y="488"/>
                  </a:lnTo>
                  <a:lnTo>
                    <a:pt x="37" y="379"/>
                  </a:lnTo>
                  <a:lnTo>
                    <a:pt x="68" y="272"/>
                  </a:lnTo>
                  <a:lnTo>
                    <a:pt x="109" y="170"/>
                  </a:lnTo>
                  <a:lnTo>
                    <a:pt x="162" y="74"/>
                  </a:lnTo>
                  <a:lnTo>
                    <a:pt x="194" y="28"/>
                  </a:lnTo>
                  <a:lnTo>
                    <a:pt x="203" y="18"/>
                  </a:lnTo>
                  <a:lnTo>
                    <a:pt x="226" y="3"/>
                  </a:lnTo>
                  <a:lnTo>
                    <a:pt x="254" y="0"/>
                  </a:lnTo>
                  <a:lnTo>
                    <a:pt x="280" y="6"/>
                  </a:lnTo>
                  <a:lnTo>
                    <a:pt x="291" y="14"/>
                  </a:lnTo>
                  <a:lnTo>
                    <a:pt x="303" y="23"/>
                  </a:lnTo>
                  <a:lnTo>
                    <a:pt x="317" y="47"/>
                  </a:lnTo>
                  <a:lnTo>
                    <a:pt x="320" y="74"/>
                  </a:lnTo>
                  <a:lnTo>
                    <a:pt x="314" y="100"/>
                  </a:lnTo>
                  <a:lnTo>
                    <a:pt x="306" y="112"/>
                  </a:lnTo>
                  <a:lnTo>
                    <a:pt x="278" y="152"/>
                  </a:lnTo>
                  <a:lnTo>
                    <a:pt x="232" y="238"/>
                  </a:lnTo>
                  <a:lnTo>
                    <a:pt x="196" y="332"/>
                  </a:lnTo>
                  <a:lnTo>
                    <a:pt x="170" y="429"/>
                  </a:lnTo>
                  <a:lnTo>
                    <a:pt x="152" y="529"/>
                  </a:lnTo>
                  <a:lnTo>
                    <a:pt x="142" y="631"/>
                  </a:lnTo>
                  <a:lnTo>
                    <a:pt x="139" y="782"/>
                  </a:lnTo>
                  <a:lnTo>
                    <a:pt x="152" y="972"/>
                  </a:lnTo>
                  <a:lnTo>
                    <a:pt x="175" y="1136"/>
                  </a:lnTo>
                  <a:lnTo>
                    <a:pt x="211" y="1310"/>
                  </a:lnTo>
                  <a:lnTo>
                    <a:pt x="218" y="1337"/>
                  </a:lnTo>
                  <a:lnTo>
                    <a:pt x="221" y="1351"/>
                  </a:lnTo>
                  <a:lnTo>
                    <a:pt x="218" y="1378"/>
                  </a:lnTo>
                  <a:lnTo>
                    <a:pt x="205" y="1401"/>
                  </a:lnTo>
                  <a:lnTo>
                    <a:pt x="183" y="1419"/>
                  </a:lnTo>
                  <a:lnTo>
                    <a:pt x="170" y="1424"/>
                  </a:lnTo>
                  <a:lnTo>
                    <a:pt x="160" y="1426"/>
                  </a:lnTo>
                  <a:lnTo>
                    <a:pt x="151" y="14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63">
              <a:extLst>
                <a:ext uri="{FF2B5EF4-FFF2-40B4-BE49-F238E27FC236}">
                  <a16:creationId xmlns:a16="http://schemas.microsoft.com/office/drawing/2014/main" id="{1E40A269-FAB1-4039-9C92-90BC16AB77EC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89958" y="5900144"/>
              <a:ext cx="169862" cy="109538"/>
            </a:xfrm>
            <a:custGeom>
              <a:avLst/>
              <a:gdLst>
                <a:gd name="T0" fmla="*/ 70 w 534"/>
                <a:gd name="T1" fmla="*/ 345 h 345"/>
                <a:gd name="T2" fmla="*/ 56 w 534"/>
                <a:gd name="T3" fmla="*/ 344 h 345"/>
                <a:gd name="T4" fmla="*/ 31 w 534"/>
                <a:gd name="T5" fmla="*/ 334 h 345"/>
                <a:gd name="T6" fmla="*/ 19 w 534"/>
                <a:gd name="T7" fmla="*/ 323 h 345"/>
                <a:gd name="T8" fmla="*/ 11 w 534"/>
                <a:gd name="T9" fmla="*/ 313 h 345"/>
                <a:gd name="T10" fmla="*/ 0 w 534"/>
                <a:gd name="T11" fmla="*/ 288 h 345"/>
                <a:gd name="T12" fmla="*/ 1 w 534"/>
                <a:gd name="T13" fmla="*/ 260 h 345"/>
                <a:gd name="T14" fmla="*/ 12 w 534"/>
                <a:gd name="T15" fmla="*/ 235 h 345"/>
                <a:gd name="T16" fmla="*/ 21 w 534"/>
                <a:gd name="T17" fmla="*/ 225 h 345"/>
                <a:gd name="T18" fmla="*/ 60 w 534"/>
                <a:gd name="T19" fmla="*/ 188 h 345"/>
                <a:gd name="T20" fmla="*/ 135 w 534"/>
                <a:gd name="T21" fmla="*/ 123 h 345"/>
                <a:gd name="T22" fmla="*/ 192 w 534"/>
                <a:gd name="T23" fmla="*/ 80 h 345"/>
                <a:gd name="T24" fmla="*/ 254 w 534"/>
                <a:gd name="T25" fmla="*/ 43 h 345"/>
                <a:gd name="T26" fmla="*/ 319 w 534"/>
                <a:gd name="T27" fmla="*/ 15 h 345"/>
                <a:gd name="T28" fmla="*/ 387 w 534"/>
                <a:gd name="T29" fmla="*/ 0 h 345"/>
                <a:gd name="T30" fmla="*/ 438 w 534"/>
                <a:gd name="T31" fmla="*/ 1 h 345"/>
                <a:gd name="T32" fmla="*/ 472 w 534"/>
                <a:gd name="T33" fmla="*/ 8 h 345"/>
                <a:gd name="T34" fmla="*/ 488 w 534"/>
                <a:gd name="T35" fmla="*/ 14 h 345"/>
                <a:gd name="T36" fmla="*/ 501 w 534"/>
                <a:gd name="T37" fmla="*/ 20 h 345"/>
                <a:gd name="T38" fmla="*/ 521 w 534"/>
                <a:gd name="T39" fmla="*/ 38 h 345"/>
                <a:gd name="T40" fmla="*/ 533 w 534"/>
                <a:gd name="T41" fmla="*/ 63 h 345"/>
                <a:gd name="T42" fmla="*/ 534 w 534"/>
                <a:gd name="T43" fmla="*/ 90 h 345"/>
                <a:gd name="T44" fmla="*/ 529 w 534"/>
                <a:gd name="T45" fmla="*/ 104 h 345"/>
                <a:gd name="T46" fmla="*/ 523 w 534"/>
                <a:gd name="T47" fmla="*/ 117 h 345"/>
                <a:gd name="T48" fmla="*/ 505 w 534"/>
                <a:gd name="T49" fmla="*/ 136 h 345"/>
                <a:gd name="T50" fmla="*/ 480 w 534"/>
                <a:gd name="T51" fmla="*/ 148 h 345"/>
                <a:gd name="T52" fmla="*/ 453 w 534"/>
                <a:gd name="T53" fmla="*/ 149 h 345"/>
                <a:gd name="T54" fmla="*/ 439 w 534"/>
                <a:gd name="T55" fmla="*/ 145 h 345"/>
                <a:gd name="T56" fmla="*/ 421 w 534"/>
                <a:gd name="T57" fmla="*/ 140 h 345"/>
                <a:gd name="T58" fmla="*/ 379 w 534"/>
                <a:gd name="T59" fmla="*/ 143 h 345"/>
                <a:gd name="T60" fmla="*/ 335 w 534"/>
                <a:gd name="T61" fmla="*/ 159 h 345"/>
                <a:gd name="T62" fmla="*/ 289 w 534"/>
                <a:gd name="T63" fmla="*/ 185 h 345"/>
                <a:gd name="T64" fmla="*/ 221 w 534"/>
                <a:gd name="T65" fmla="*/ 233 h 345"/>
                <a:gd name="T66" fmla="*/ 145 w 534"/>
                <a:gd name="T67" fmla="*/ 300 h 345"/>
                <a:gd name="T68" fmla="*/ 119 w 534"/>
                <a:gd name="T69" fmla="*/ 325 h 345"/>
                <a:gd name="T70" fmla="*/ 108 w 534"/>
                <a:gd name="T71" fmla="*/ 335 h 345"/>
                <a:gd name="T72" fmla="*/ 83 w 534"/>
                <a:gd name="T73" fmla="*/ 344 h 345"/>
                <a:gd name="T74" fmla="*/ 70 w 534"/>
                <a:gd name="T75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4" h="345">
                  <a:moveTo>
                    <a:pt x="70" y="345"/>
                  </a:moveTo>
                  <a:lnTo>
                    <a:pt x="56" y="344"/>
                  </a:lnTo>
                  <a:lnTo>
                    <a:pt x="31" y="334"/>
                  </a:lnTo>
                  <a:lnTo>
                    <a:pt x="19" y="323"/>
                  </a:lnTo>
                  <a:lnTo>
                    <a:pt x="11" y="313"/>
                  </a:lnTo>
                  <a:lnTo>
                    <a:pt x="0" y="288"/>
                  </a:lnTo>
                  <a:lnTo>
                    <a:pt x="1" y="260"/>
                  </a:lnTo>
                  <a:lnTo>
                    <a:pt x="12" y="235"/>
                  </a:lnTo>
                  <a:lnTo>
                    <a:pt x="21" y="225"/>
                  </a:lnTo>
                  <a:lnTo>
                    <a:pt x="60" y="188"/>
                  </a:lnTo>
                  <a:lnTo>
                    <a:pt x="135" y="123"/>
                  </a:lnTo>
                  <a:lnTo>
                    <a:pt x="192" y="80"/>
                  </a:lnTo>
                  <a:lnTo>
                    <a:pt x="254" y="43"/>
                  </a:lnTo>
                  <a:lnTo>
                    <a:pt x="319" y="15"/>
                  </a:lnTo>
                  <a:lnTo>
                    <a:pt x="387" y="0"/>
                  </a:lnTo>
                  <a:lnTo>
                    <a:pt x="438" y="1"/>
                  </a:lnTo>
                  <a:lnTo>
                    <a:pt x="472" y="8"/>
                  </a:lnTo>
                  <a:lnTo>
                    <a:pt x="488" y="14"/>
                  </a:lnTo>
                  <a:lnTo>
                    <a:pt x="501" y="20"/>
                  </a:lnTo>
                  <a:lnTo>
                    <a:pt x="521" y="38"/>
                  </a:lnTo>
                  <a:lnTo>
                    <a:pt x="533" y="63"/>
                  </a:lnTo>
                  <a:lnTo>
                    <a:pt x="534" y="90"/>
                  </a:lnTo>
                  <a:lnTo>
                    <a:pt x="529" y="104"/>
                  </a:lnTo>
                  <a:lnTo>
                    <a:pt x="523" y="117"/>
                  </a:lnTo>
                  <a:lnTo>
                    <a:pt x="505" y="136"/>
                  </a:lnTo>
                  <a:lnTo>
                    <a:pt x="480" y="148"/>
                  </a:lnTo>
                  <a:lnTo>
                    <a:pt x="453" y="149"/>
                  </a:lnTo>
                  <a:lnTo>
                    <a:pt x="439" y="145"/>
                  </a:lnTo>
                  <a:lnTo>
                    <a:pt x="421" y="140"/>
                  </a:lnTo>
                  <a:lnTo>
                    <a:pt x="379" y="143"/>
                  </a:lnTo>
                  <a:lnTo>
                    <a:pt x="335" y="159"/>
                  </a:lnTo>
                  <a:lnTo>
                    <a:pt x="289" y="185"/>
                  </a:lnTo>
                  <a:lnTo>
                    <a:pt x="221" y="233"/>
                  </a:lnTo>
                  <a:lnTo>
                    <a:pt x="145" y="300"/>
                  </a:lnTo>
                  <a:lnTo>
                    <a:pt x="119" y="325"/>
                  </a:lnTo>
                  <a:lnTo>
                    <a:pt x="108" y="335"/>
                  </a:lnTo>
                  <a:lnTo>
                    <a:pt x="83" y="344"/>
                  </a:lnTo>
                  <a:lnTo>
                    <a:pt x="70" y="34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64">
              <a:extLst>
                <a:ext uri="{FF2B5EF4-FFF2-40B4-BE49-F238E27FC236}">
                  <a16:creationId xmlns:a16="http://schemas.microsoft.com/office/drawing/2014/main" id="{43856A08-845F-4D69-A6C2-B53091420C5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95797" y="5871336"/>
              <a:ext cx="109537" cy="168275"/>
            </a:xfrm>
            <a:custGeom>
              <a:avLst/>
              <a:gdLst>
                <a:gd name="T0" fmla="*/ 70 w 347"/>
                <a:gd name="T1" fmla="*/ 532 h 532"/>
                <a:gd name="T2" fmla="*/ 56 w 347"/>
                <a:gd name="T3" fmla="*/ 531 h 532"/>
                <a:gd name="T4" fmla="*/ 31 w 347"/>
                <a:gd name="T5" fmla="*/ 521 h 532"/>
                <a:gd name="T6" fmla="*/ 19 w 347"/>
                <a:gd name="T7" fmla="*/ 512 h 532"/>
                <a:gd name="T8" fmla="*/ 10 w 347"/>
                <a:gd name="T9" fmla="*/ 501 h 532"/>
                <a:gd name="T10" fmla="*/ 0 w 347"/>
                <a:gd name="T11" fmla="*/ 476 h 532"/>
                <a:gd name="T12" fmla="*/ 0 w 347"/>
                <a:gd name="T13" fmla="*/ 449 h 532"/>
                <a:gd name="T14" fmla="*/ 10 w 347"/>
                <a:gd name="T15" fmla="*/ 424 h 532"/>
                <a:gd name="T16" fmla="*/ 19 w 347"/>
                <a:gd name="T17" fmla="*/ 413 h 532"/>
                <a:gd name="T18" fmla="*/ 43 w 347"/>
                <a:gd name="T19" fmla="*/ 390 h 532"/>
                <a:gd name="T20" fmla="*/ 110 w 347"/>
                <a:gd name="T21" fmla="*/ 316 h 532"/>
                <a:gd name="T22" fmla="*/ 160 w 347"/>
                <a:gd name="T23" fmla="*/ 248 h 532"/>
                <a:gd name="T24" fmla="*/ 186 w 347"/>
                <a:gd name="T25" fmla="*/ 202 h 532"/>
                <a:gd name="T26" fmla="*/ 203 w 347"/>
                <a:gd name="T27" fmla="*/ 155 h 532"/>
                <a:gd name="T28" fmla="*/ 206 w 347"/>
                <a:gd name="T29" fmla="*/ 113 h 532"/>
                <a:gd name="T30" fmla="*/ 201 w 347"/>
                <a:gd name="T31" fmla="*/ 94 h 532"/>
                <a:gd name="T32" fmla="*/ 197 w 347"/>
                <a:gd name="T33" fmla="*/ 80 h 532"/>
                <a:gd name="T34" fmla="*/ 198 w 347"/>
                <a:gd name="T35" fmla="*/ 53 h 532"/>
                <a:gd name="T36" fmla="*/ 209 w 347"/>
                <a:gd name="T37" fmla="*/ 28 h 532"/>
                <a:gd name="T38" fmla="*/ 229 w 347"/>
                <a:gd name="T39" fmla="*/ 10 h 532"/>
                <a:gd name="T40" fmla="*/ 242 w 347"/>
                <a:gd name="T41" fmla="*/ 4 h 532"/>
                <a:gd name="T42" fmla="*/ 255 w 347"/>
                <a:gd name="T43" fmla="*/ 0 h 532"/>
                <a:gd name="T44" fmla="*/ 283 w 347"/>
                <a:gd name="T45" fmla="*/ 1 h 532"/>
                <a:gd name="T46" fmla="*/ 307 w 347"/>
                <a:gd name="T47" fmla="*/ 13 h 532"/>
                <a:gd name="T48" fmla="*/ 326 w 347"/>
                <a:gd name="T49" fmla="*/ 33 h 532"/>
                <a:gd name="T50" fmla="*/ 332 w 347"/>
                <a:gd name="T51" fmla="*/ 45 h 532"/>
                <a:gd name="T52" fmla="*/ 341 w 347"/>
                <a:gd name="T53" fmla="*/ 76 h 532"/>
                <a:gd name="T54" fmla="*/ 347 w 347"/>
                <a:gd name="T55" fmla="*/ 138 h 532"/>
                <a:gd name="T56" fmla="*/ 336 w 347"/>
                <a:gd name="T57" fmla="*/ 200 h 532"/>
                <a:gd name="T58" fmla="*/ 313 w 347"/>
                <a:gd name="T59" fmla="*/ 261 h 532"/>
                <a:gd name="T60" fmla="*/ 280 w 347"/>
                <a:gd name="T61" fmla="*/ 320 h 532"/>
                <a:gd name="T62" fmla="*/ 239 w 347"/>
                <a:gd name="T63" fmla="*/ 379 h 532"/>
                <a:gd name="T64" fmla="*/ 168 w 347"/>
                <a:gd name="T65" fmla="*/ 462 h 532"/>
                <a:gd name="T66" fmla="*/ 119 w 347"/>
                <a:gd name="T67" fmla="*/ 512 h 532"/>
                <a:gd name="T68" fmla="*/ 107 w 347"/>
                <a:gd name="T69" fmla="*/ 521 h 532"/>
                <a:gd name="T70" fmla="*/ 82 w 347"/>
                <a:gd name="T71" fmla="*/ 531 h 532"/>
                <a:gd name="T72" fmla="*/ 70 w 347"/>
                <a:gd name="T7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7" h="532">
                  <a:moveTo>
                    <a:pt x="70" y="532"/>
                  </a:moveTo>
                  <a:lnTo>
                    <a:pt x="56" y="531"/>
                  </a:lnTo>
                  <a:lnTo>
                    <a:pt x="31" y="521"/>
                  </a:lnTo>
                  <a:lnTo>
                    <a:pt x="19" y="512"/>
                  </a:lnTo>
                  <a:lnTo>
                    <a:pt x="10" y="501"/>
                  </a:lnTo>
                  <a:lnTo>
                    <a:pt x="0" y="476"/>
                  </a:lnTo>
                  <a:lnTo>
                    <a:pt x="0" y="449"/>
                  </a:lnTo>
                  <a:lnTo>
                    <a:pt x="10" y="424"/>
                  </a:lnTo>
                  <a:lnTo>
                    <a:pt x="19" y="413"/>
                  </a:lnTo>
                  <a:lnTo>
                    <a:pt x="43" y="390"/>
                  </a:lnTo>
                  <a:lnTo>
                    <a:pt x="110" y="316"/>
                  </a:lnTo>
                  <a:lnTo>
                    <a:pt x="160" y="248"/>
                  </a:lnTo>
                  <a:lnTo>
                    <a:pt x="186" y="202"/>
                  </a:lnTo>
                  <a:lnTo>
                    <a:pt x="203" y="155"/>
                  </a:lnTo>
                  <a:lnTo>
                    <a:pt x="206" y="113"/>
                  </a:lnTo>
                  <a:lnTo>
                    <a:pt x="201" y="94"/>
                  </a:lnTo>
                  <a:lnTo>
                    <a:pt x="197" y="80"/>
                  </a:lnTo>
                  <a:lnTo>
                    <a:pt x="198" y="53"/>
                  </a:lnTo>
                  <a:lnTo>
                    <a:pt x="209" y="28"/>
                  </a:lnTo>
                  <a:lnTo>
                    <a:pt x="229" y="10"/>
                  </a:lnTo>
                  <a:lnTo>
                    <a:pt x="242" y="4"/>
                  </a:lnTo>
                  <a:lnTo>
                    <a:pt x="255" y="0"/>
                  </a:lnTo>
                  <a:lnTo>
                    <a:pt x="283" y="1"/>
                  </a:lnTo>
                  <a:lnTo>
                    <a:pt x="307" y="13"/>
                  </a:lnTo>
                  <a:lnTo>
                    <a:pt x="326" y="33"/>
                  </a:lnTo>
                  <a:lnTo>
                    <a:pt x="332" y="45"/>
                  </a:lnTo>
                  <a:lnTo>
                    <a:pt x="341" y="76"/>
                  </a:lnTo>
                  <a:lnTo>
                    <a:pt x="347" y="138"/>
                  </a:lnTo>
                  <a:lnTo>
                    <a:pt x="336" y="200"/>
                  </a:lnTo>
                  <a:lnTo>
                    <a:pt x="313" y="261"/>
                  </a:lnTo>
                  <a:lnTo>
                    <a:pt x="280" y="320"/>
                  </a:lnTo>
                  <a:lnTo>
                    <a:pt x="239" y="379"/>
                  </a:lnTo>
                  <a:lnTo>
                    <a:pt x="168" y="462"/>
                  </a:lnTo>
                  <a:lnTo>
                    <a:pt x="119" y="512"/>
                  </a:lnTo>
                  <a:lnTo>
                    <a:pt x="107" y="521"/>
                  </a:lnTo>
                  <a:lnTo>
                    <a:pt x="82" y="531"/>
                  </a:lnTo>
                  <a:lnTo>
                    <a:pt x="70" y="53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65">
              <a:extLst>
                <a:ext uri="{FF2B5EF4-FFF2-40B4-BE49-F238E27FC236}">
                  <a16:creationId xmlns:a16="http://schemas.microsoft.com/office/drawing/2014/main" id="{53FEA5E3-0CA3-4E30-8575-586382078E5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668522" y="5044084"/>
              <a:ext cx="746125" cy="715963"/>
            </a:xfrm>
            <a:custGeom>
              <a:avLst/>
              <a:gdLst>
                <a:gd name="T0" fmla="*/ 69 w 2353"/>
                <a:gd name="T1" fmla="*/ 2253 h 2253"/>
                <a:gd name="T2" fmla="*/ 56 w 2353"/>
                <a:gd name="T3" fmla="*/ 2253 h 2253"/>
                <a:gd name="T4" fmla="*/ 30 w 2353"/>
                <a:gd name="T5" fmla="*/ 2242 h 2253"/>
                <a:gd name="T6" fmla="*/ 19 w 2353"/>
                <a:gd name="T7" fmla="*/ 2232 h 2253"/>
                <a:gd name="T8" fmla="*/ 10 w 2353"/>
                <a:gd name="T9" fmla="*/ 2221 h 2253"/>
                <a:gd name="T10" fmla="*/ 0 w 2353"/>
                <a:gd name="T11" fmla="*/ 2196 h 2253"/>
                <a:gd name="T12" fmla="*/ 0 w 2353"/>
                <a:gd name="T13" fmla="*/ 2169 h 2253"/>
                <a:gd name="T14" fmla="*/ 12 w 2353"/>
                <a:gd name="T15" fmla="*/ 2144 h 2253"/>
                <a:gd name="T16" fmla="*/ 21 w 2353"/>
                <a:gd name="T17" fmla="*/ 2134 h 2253"/>
                <a:gd name="T18" fmla="*/ 2234 w 2353"/>
                <a:gd name="T19" fmla="*/ 19 h 2253"/>
                <a:gd name="T20" fmla="*/ 2246 w 2353"/>
                <a:gd name="T21" fmla="*/ 9 h 2253"/>
                <a:gd name="T22" fmla="*/ 2271 w 2353"/>
                <a:gd name="T23" fmla="*/ 0 h 2253"/>
                <a:gd name="T24" fmla="*/ 2298 w 2353"/>
                <a:gd name="T25" fmla="*/ 1 h 2253"/>
                <a:gd name="T26" fmla="*/ 2323 w 2353"/>
                <a:gd name="T27" fmla="*/ 11 h 2253"/>
                <a:gd name="T28" fmla="*/ 2334 w 2353"/>
                <a:gd name="T29" fmla="*/ 21 h 2253"/>
                <a:gd name="T30" fmla="*/ 2342 w 2353"/>
                <a:gd name="T31" fmla="*/ 32 h 2253"/>
                <a:gd name="T32" fmla="*/ 2353 w 2353"/>
                <a:gd name="T33" fmla="*/ 57 h 2253"/>
                <a:gd name="T34" fmla="*/ 2352 w 2353"/>
                <a:gd name="T35" fmla="*/ 85 h 2253"/>
                <a:gd name="T36" fmla="*/ 2341 w 2353"/>
                <a:gd name="T37" fmla="*/ 110 h 2253"/>
                <a:gd name="T38" fmla="*/ 2332 w 2353"/>
                <a:gd name="T39" fmla="*/ 120 h 2253"/>
                <a:gd name="T40" fmla="*/ 118 w 2353"/>
                <a:gd name="T41" fmla="*/ 2235 h 2253"/>
                <a:gd name="T42" fmla="*/ 107 w 2353"/>
                <a:gd name="T43" fmla="*/ 2243 h 2253"/>
                <a:gd name="T44" fmla="*/ 82 w 2353"/>
                <a:gd name="T45" fmla="*/ 2253 h 2253"/>
                <a:gd name="T46" fmla="*/ 69 w 2353"/>
                <a:gd name="T47" fmla="*/ 225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53" h="2253">
                  <a:moveTo>
                    <a:pt x="69" y="2253"/>
                  </a:moveTo>
                  <a:lnTo>
                    <a:pt x="56" y="2253"/>
                  </a:lnTo>
                  <a:lnTo>
                    <a:pt x="30" y="2242"/>
                  </a:lnTo>
                  <a:lnTo>
                    <a:pt x="19" y="2232"/>
                  </a:lnTo>
                  <a:lnTo>
                    <a:pt x="10" y="2221"/>
                  </a:lnTo>
                  <a:lnTo>
                    <a:pt x="0" y="2196"/>
                  </a:lnTo>
                  <a:lnTo>
                    <a:pt x="0" y="2169"/>
                  </a:lnTo>
                  <a:lnTo>
                    <a:pt x="12" y="2144"/>
                  </a:lnTo>
                  <a:lnTo>
                    <a:pt x="21" y="2134"/>
                  </a:lnTo>
                  <a:lnTo>
                    <a:pt x="2234" y="19"/>
                  </a:lnTo>
                  <a:lnTo>
                    <a:pt x="2246" y="9"/>
                  </a:lnTo>
                  <a:lnTo>
                    <a:pt x="2271" y="0"/>
                  </a:lnTo>
                  <a:lnTo>
                    <a:pt x="2298" y="1"/>
                  </a:lnTo>
                  <a:lnTo>
                    <a:pt x="2323" y="11"/>
                  </a:lnTo>
                  <a:lnTo>
                    <a:pt x="2334" y="21"/>
                  </a:lnTo>
                  <a:lnTo>
                    <a:pt x="2342" y="32"/>
                  </a:lnTo>
                  <a:lnTo>
                    <a:pt x="2353" y="57"/>
                  </a:lnTo>
                  <a:lnTo>
                    <a:pt x="2352" y="85"/>
                  </a:lnTo>
                  <a:lnTo>
                    <a:pt x="2341" y="110"/>
                  </a:lnTo>
                  <a:lnTo>
                    <a:pt x="2332" y="120"/>
                  </a:lnTo>
                  <a:lnTo>
                    <a:pt x="118" y="2235"/>
                  </a:lnTo>
                  <a:lnTo>
                    <a:pt x="107" y="2243"/>
                  </a:lnTo>
                  <a:lnTo>
                    <a:pt x="82" y="2253"/>
                  </a:lnTo>
                  <a:lnTo>
                    <a:pt x="69" y="225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66">
              <a:extLst>
                <a:ext uri="{FF2B5EF4-FFF2-40B4-BE49-F238E27FC236}">
                  <a16:creationId xmlns:a16="http://schemas.microsoft.com/office/drawing/2014/main" id="{B5CC6F4B-263B-4121-AC2C-DF8BDF60D1F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527572" y="5029003"/>
              <a:ext cx="715962" cy="746125"/>
            </a:xfrm>
            <a:custGeom>
              <a:avLst/>
              <a:gdLst>
                <a:gd name="T0" fmla="*/ 69 w 2254"/>
                <a:gd name="T1" fmla="*/ 2353 h 2353"/>
                <a:gd name="T2" fmla="*/ 57 w 2254"/>
                <a:gd name="T3" fmla="*/ 2352 h 2353"/>
                <a:gd name="T4" fmla="*/ 31 w 2254"/>
                <a:gd name="T5" fmla="*/ 2343 h 2353"/>
                <a:gd name="T6" fmla="*/ 21 w 2254"/>
                <a:gd name="T7" fmla="*/ 2333 h 2353"/>
                <a:gd name="T8" fmla="*/ 12 w 2254"/>
                <a:gd name="T9" fmla="*/ 2323 h 2353"/>
                <a:gd name="T10" fmla="*/ 0 w 2254"/>
                <a:gd name="T11" fmla="*/ 2298 h 2353"/>
                <a:gd name="T12" fmla="*/ 0 w 2254"/>
                <a:gd name="T13" fmla="*/ 2271 h 2353"/>
                <a:gd name="T14" fmla="*/ 9 w 2254"/>
                <a:gd name="T15" fmla="*/ 2245 h 2353"/>
                <a:gd name="T16" fmla="*/ 19 w 2254"/>
                <a:gd name="T17" fmla="*/ 2235 h 2353"/>
                <a:gd name="T18" fmla="*/ 2133 w 2254"/>
                <a:gd name="T19" fmla="*/ 21 h 2353"/>
                <a:gd name="T20" fmla="*/ 2144 w 2254"/>
                <a:gd name="T21" fmla="*/ 11 h 2353"/>
                <a:gd name="T22" fmla="*/ 2169 w 2254"/>
                <a:gd name="T23" fmla="*/ 1 h 2353"/>
                <a:gd name="T24" fmla="*/ 2196 w 2254"/>
                <a:gd name="T25" fmla="*/ 0 h 2353"/>
                <a:gd name="T26" fmla="*/ 2221 w 2254"/>
                <a:gd name="T27" fmla="*/ 9 h 2353"/>
                <a:gd name="T28" fmla="*/ 2233 w 2254"/>
                <a:gd name="T29" fmla="*/ 19 h 2353"/>
                <a:gd name="T30" fmla="*/ 2242 w 2254"/>
                <a:gd name="T31" fmla="*/ 29 h 2353"/>
                <a:gd name="T32" fmla="*/ 2253 w 2254"/>
                <a:gd name="T33" fmla="*/ 54 h 2353"/>
                <a:gd name="T34" fmla="*/ 2254 w 2254"/>
                <a:gd name="T35" fmla="*/ 81 h 2353"/>
                <a:gd name="T36" fmla="*/ 2243 w 2254"/>
                <a:gd name="T37" fmla="*/ 107 h 2353"/>
                <a:gd name="T38" fmla="*/ 2235 w 2254"/>
                <a:gd name="T39" fmla="*/ 117 h 2353"/>
                <a:gd name="T40" fmla="*/ 120 w 2254"/>
                <a:gd name="T41" fmla="*/ 2331 h 2353"/>
                <a:gd name="T42" fmla="*/ 109 w 2254"/>
                <a:gd name="T43" fmla="*/ 2341 h 2353"/>
                <a:gd name="T44" fmla="*/ 83 w 2254"/>
                <a:gd name="T45" fmla="*/ 2352 h 2353"/>
                <a:gd name="T46" fmla="*/ 69 w 2254"/>
                <a:gd name="T47" fmla="*/ 2353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4" h="2353">
                  <a:moveTo>
                    <a:pt x="69" y="2353"/>
                  </a:moveTo>
                  <a:lnTo>
                    <a:pt x="57" y="2352"/>
                  </a:lnTo>
                  <a:lnTo>
                    <a:pt x="31" y="2343"/>
                  </a:lnTo>
                  <a:lnTo>
                    <a:pt x="21" y="2333"/>
                  </a:lnTo>
                  <a:lnTo>
                    <a:pt x="12" y="2323"/>
                  </a:lnTo>
                  <a:lnTo>
                    <a:pt x="0" y="2298"/>
                  </a:lnTo>
                  <a:lnTo>
                    <a:pt x="0" y="2271"/>
                  </a:lnTo>
                  <a:lnTo>
                    <a:pt x="9" y="2245"/>
                  </a:lnTo>
                  <a:lnTo>
                    <a:pt x="19" y="2235"/>
                  </a:lnTo>
                  <a:lnTo>
                    <a:pt x="2133" y="21"/>
                  </a:lnTo>
                  <a:lnTo>
                    <a:pt x="2144" y="11"/>
                  </a:lnTo>
                  <a:lnTo>
                    <a:pt x="2169" y="1"/>
                  </a:lnTo>
                  <a:lnTo>
                    <a:pt x="2196" y="0"/>
                  </a:lnTo>
                  <a:lnTo>
                    <a:pt x="2221" y="9"/>
                  </a:lnTo>
                  <a:lnTo>
                    <a:pt x="2233" y="19"/>
                  </a:lnTo>
                  <a:lnTo>
                    <a:pt x="2242" y="29"/>
                  </a:lnTo>
                  <a:lnTo>
                    <a:pt x="2253" y="54"/>
                  </a:lnTo>
                  <a:lnTo>
                    <a:pt x="2254" y="81"/>
                  </a:lnTo>
                  <a:lnTo>
                    <a:pt x="2243" y="107"/>
                  </a:lnTo>
                  <a:lnTo>
                    <a:pt x="2235" y="117"/>
                  </a:lnTo>
                  <a:lnTo>
                    <a:pt x="120" y="2331"/>
                  </a:lnTo>
                  <a:lnTo>
                    <a:pt x="109" y="2341"/>
                  </a:lnTo>
                  <a:lnTo>
                    <a:pt x="83" y="2352"/>
                  </a:lnTo>
                  <a:lnTo>
                    <a:pt x="69" y="235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67">
              <a:extLst>
                <a:ext uri="{FF2B5EF4-FFF2-40B4-BE49-F238E27FC236}">
                  <a16:creationId xmlns:a16="http://schemas.microsoft.com/office/drawing/2014/main" id="{4F6F18FF-A124-4E79-A921-E44601E07839}"/>
                </a:ext>
              </a:extLst>
            </p:cNvPr>
            <p:cNvSpPr>
              <a:spLocks noEditPoints="1"/>
            </p:cNvSpPr>
            <p:nvPr/>
          </p:nvSpPr>
          <p:spPr bwMode="auto">
            <a:xfrm rot="8100000">
              <a:off x="6896894" y="3926052"/>
              <a:ext cx="133350" cy="133350"/>
            </a:xfrm>
            <a:custGeom>
              <a:avLst/>
              <a:gdLst>
                <a:gd name="T0" fmla="*/ 210 w 420"/>
                <a:gd name="T1" fmla="*/ 137 h 418"/>
                <a:gd name="T2" fmla="*/ 197 w 420"/>
                <a:gd name="T3" fmla="*/ 138 h 418"/>
                <a:gd name="T4" fmla="*/ 171 w 420"/>
                <a:gd name="T5" fmla="*/ 149 h 418"/>
                <a:gd name="T6" fmla="*/ 161 w 420"/>
                <a:gd name="T7" fmla="*/ 158 h 418"/>
                <a:gd name="T8" fmla="*/ 152 w 420"/>
                <a:gd name="T9" fmla="*/ 170 h 418"/>
                <a:gd name="T10" fmla="*/ 141 w 420"/>
                <a:gd name="T11" fmla="*/ 195 h 418"/>
                <a:gd name="T12" fmla="*/ 141 w 420"/>
                <a:gd name="T13" fmla="*/ 221 h 418"/>
                <a:gd name="T14" fmla="*/ 152 w 420"/>
                <a:gd name="T15" fmla="*/ 247 h 418"/>
                <a:gd name="T16" fmla="*/ 161 w 420"/>
                <a:gd name="T17" fmla="*/ 258 h 418"/>
                <a:gd name="T18" fmla="*/ 171 w 420"/>
                <a:gd name="T19" fmla="*/ 267 h 418"/>
                <a:gd name="T20" fmla="*/ 197 w 420"/>
                <a:gd name="T21" fmla="*/ 277 h 418"/>
                <a:gd name="T22" fmla="*/ 224 w 420"/>
                <a:gd name="T23" fmla="*/ 277 h 418"/>
                <a:gd name="T24" fmla="*/ 250 w 420"/>
                <a:gd name="T25" fmla="*/ 267 h 418"/>
                <a:gd name="T26" fmla="*/ 261 w 420"/>
                <a:gd name="T27" fmla="*/ 258 h 418"/>
                <a:gd name="T28" fmla="*/ 270 w 420"/>
                <a:gd name="T29" fmla="*/ 247 h 418"/>
                <a:gd name="T30" fmla="*/ 281 w 420"/>
                <a:gd name="T31" fmla="*/ 221 h 418"/>
                <a:gd name="T32" fmla="*/ 281 w 420"/>
                <a:gd name="T33" fmla="*/ 195 h 418"/>
                <a:gd name="T34" fmla="*/ 270 w 420"/>
                <a:gd name="T35" fmla="*/ 170 h 418"/>
                <a:gd name="T36" fmla="*/ 261 w 420"/>
                <a:gd name="T37" fmla="*/ 158 h 418"/>
                <a:gd name="T38" fmla="*/ 249 w 420"/>
                <a:gd name="T39" fmla="*/ 149 h 418"/>
                <a:gd name="T40" fmla="*/ 224 w 420"/>
                <a:gd name="T41" fmla="*/ 138 h 418"/>
                <a:gd name="T42" fmla="*/ 210 w 420"/>
                <a:gd name="T43" fmla="*/ 137 h 418"/>
                <a:gd name="T44" fmla="*/ 210 w 420"/>
                <a:gd name="T45" fmla="*/ 418 h 418"/>
                <a:gd name="T46" fmla="*/ 189 w 420"/>
                <a:gd name="T47" fmla="*/ 418 h 418"/>
                <a:gd name="T48" fmla="*/ 149 w 420"/>
                <a:gd name="T49" fmla="*/ 409 h 418"/>
                <a:gd name="T50" fmla="*/ 112 w 420"/>
                <a:gd name="T51" fmla="*/ 394 h 418"/>
                <a:gd name="T52" fmla="*/ 78 w 420"/>
                <a:gd name="T53" fmla="*/ 370 h 418"/>
                <a:gd name="T54" fmla="*/ 62 w 420"/>
                <a:gd name="T55" fmla="*/ 357 h 418"/>
                <a:gd name="T56" fmla="*/ 48 w 420"/>
                <a:gd name="T57" fmla="*/ 341 h 418"/>
                <a:gd name="T58" fmla="*/ 24 w 420"/>
                <a:gd name="T59" fmla="*/ 306 h 418"/>
                <a:gd name="T60" fmla="*/ 9 w 420"/>
                <a:gd name="T61" fmla="*/ 269 h 418"/>
                <a:gd name="T62" fmla="*/ 1 w 420"/>
                <a:gd name="T63" fmla="*/ 229 h 418"/>
                <a:gd name="T64" fmla="*/ 0 w 420"/>
                <a:gd name="T65" fmla="*/ 208 h 418"/>
                <a:gd name="T66" fmla="*/ 1 w 420"/>
                <a:gd name="T67" fmla="*/ 187 h 418"/>
                <a:gd name="T68" fmla="*/ 10 w 420"/>
                <a:gd name="T69" fmla="*/ 147 h 418"/>
                <a:gd name="T70" fmla="*/ 26 w 420"/>
                <a:gd name="T71" fmla="*/ 109 h 418"/>
                <a:gd name="T72" fmla="*/ 48 w 420"/>
                <a:gd name="T73" fmla="*/ 75 h 418"/>
                <a:gd name="T74" fmla="*/ 62 w 420"/>
                <a:gd name="T75" fmla="*/ 60 h 418"/>
                <a:gd name="T76" fmla="*/ 78 w 420"/>
                <a:gd name="T77" fmla="*/ 45 h 418"/>
                <a:gd name="T78" fmla="*/ 113 w 420"/>
                <a:gd name="T79" fmla="*/ 23 h 418"/>
                <a:gd name="T80" fmla="*/ 150 w 420"/>
                <a:gd name="T81" fmla="*/ 8 h 418"/>
                <a:gd name="T82" fmla="*/ 190 w 420"/>
                <a:gd name="T83" fmla="*/ 0 h 418"/>
                <a:gd name="T84" fmla="*/ 231 w 420"/>
                <a:gd name="T85" fmla="*/ 0 h 418"/>
                <a:gd name="T86" fmla="*/ 271 w 420"/>
                <a:gd name="T87" fmla="*/ 8 h 418"/>
                <a:gd name="T88" fmla="*/ 309 w 420"/>
                <a:gd name="T89" fmla="*/ 23 h 418"/>
                <a:gd name="T90" fmla="*/ 344 w 420"/>
                <a:gd name="T91" fmla="*/ 45 h 418"/>
                <a:gd name="T92" fmla="*/ 359 w 420"/>
                <a:gd name="T93" fmla="*/ 60 h 418"/>
                <a:gd name="T94" fmla="*/ 374 w 420"/>
                <a:gd name="T95" fmla="*/ 75 h 418"/>
                <a:gd name="T96" fmla="*/ 397 w 420"/>
                <a:gd name="T97" fmla="*/ 110 h 418"/>
                <a:gd name="T98" fmla="*/ 412 w 420"/>
                <a:gd name="T99" fmla="*/ 148 h 418"/>
                <a:gd name="T100" fmla="*/ 420 w 420"/>
                <a:gd name="T101" fmla="*/ 188 h 418"/>
                <a:gd name="T102" fmla="*/ 420 w 420"/>
                <a:gd name="T103" fmla="*/ 229 h 418"/>
                <a:gd name="T104" fmla="*/ 412 w 420"/>
                <a:gd name="T105" fmla="*/ 268 h 418"/>
                <a:gd name="T106" fmla="*/ 397 w 420"/>
                <a:gd name="T107" fmla="*/ 306 h 418"/>
                <a:gd name="T108" fmla="*/ 374 w 420"/>
                <a:gd name="T109" fmla="*/ 341 h 418"/>
                <a:gd name="T110" fmla="*/ 359 w 420"/>
                <a:gd name="T111" fmla="*/ 357 h 418"/>
                <a:gd name="T112" fmla="*/ 344 w 420"/>
                <a:gd name="T113" fmla="*/ 370 h 418"/>
                <a:gd name="T114" fmla="*/ 310 w 420"/>
                <a:gd name="T115" fmla="*/ 394 h 418"/>
                <a:gd name="T116" fmla="*/ 272 w 420"/>
                <a:gd name="T117" fmla="*/ 409 h 418"/>
                <a:gd name="T118" fmla="*/ 231 w 420"/>
                <a:gd name="T119" fmla="*/ 418 h 418"/>
                <a:gd name="T120" fmla="*/ 210 w 420"/>
                <a:gd name="T1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0" h="418">
                  <a:moveTo>
                    <a:pt x="210" y="137"/>
                  </a:moveTo>
                  <a:lnTo>
                    <a:pt x="197" y="138"/>
                  </a:lnTo>
                  <a:lnTo>
                    <a:pt x="171" y="149"/>
                  </a:lnTo>
                  <a:lnTo>
                    <a:pt x="161" y="158"/>
                  </a:lnTo>
                  <a:lnTo>
                    <a:pt x="152" y="170"/>
                  </a:lnTo>
                  <a:lnTo>
                    <a:pt x="141" y="195"/>
                  </a:lnTo>
                  <a:lnTo>
                    <a:pt x="141" y="221"/>
                  </a:lnTo>
                  <a:lnTo>
                    <a:pt x="152" y="247"/>
                  </a:lnTo>
                  <a:lnTo>
                    <a:pt x="161" y="258"/>
                  </a:lnTo>
                  <a:lnTo>
                    <a:pt x="171" y="267"/>
                  </a:lnTo>
                  <a:lnTo>
                    <a:pt x="197" y="277"/>
                  </a:lnTo>
                  <a:lnTo>
                    <a:pt x="224" y="277"/>
                  </a:lnTo>
                  <a:lnTo>
                    <a:pt x="250" y="267"/>
                  </a:lnTo>
                  <a:lnTo>
                    <a:pt x="261" y="258"/>
                  </a:lnTo>
                  <a:lnTo>
                    <a:pt x="270" y="247"/>
                  </a:lnTo>
                  <a:lnTo>
                    <a:pt x="281" y="221"/>
                  </a:lnTo>
                  <a:lnTo>
                    <a:pt x="281" y="195"/>
                  </a:lnTo>
                  <a:lnTo>
                    <a:pt x="270" y="170"/>
                  </a:lnTo>
                  <a:lnTo>
                    <a:pt x="261" y="158"/>
                  </a:lnTo>
                  <a:lnTo>
                    <a:pt x="249" y="149"/>
                  </a:lnTo>
                  <a:lnTo>
                    <a:pt x="224" y="138"/>
                  </a:lnTo>
                  <a:lnTo>
                    <a:pt x="210" y="137"/>
                  </a:lnTo>
                  <a:close/>
                  <a:moveTo>
                    <a:pt x="210" y="418"/>
                  </a:moveTo>
                  <a:lnTo>
                    <a:pt x="189" y="418"/>
                  </a:lnTo>
                  <a:lnTo>
                    <a:pt x="149" y="409"/>
                  </a:lnTo>
                  <a:lnTo>
                    <a:pt x="112" y="394"/>
                  </a:lnTo>
                  <a:lnTo>
                    <a:pt x="78" y="370"/>
                  </a:lnTo>
                  <a:lnTo>
                    <a:pt x="62" y="357"/>
                  </a:lnTo>
                  <a:lnTo>
                    <a:pt x="48" y="341"/>
                  </a:lnTo>
                  <a:lnTo>
                    <a:pt x="24" y="306"/>
                  </a:lnTo>
                  <a:lnTo>
                    <a:pt x="9" y="269"/>
                  </a:lnTo>
                  <a:lnTo>
                    <a:pt x="1" y="229"/>
                  </a:lnTo>
                  <a:lnTo>
                    <a:pt x="0" y="208"/>
                  </a:lnTo>
                  <a:lnTo>
                    <a:pt x="1" y="187"/>
                  </a:lnTo>
                  <a:lnTo>
                    <a:pt x="10" y="147"/>
                  </a:lnTo>
                  <a:lnTo>
                    <a:pt x="26" y="109"/>
                  </a:lnTo>
                  <a:lnTo>
                    <a:pt x="48" y="75"/>
                  </a:lnTo>
                  <a:lnTo>
                    <a:pt x="62" y="60"/>
                  </a:lnTo>
                  <a:lnTo>
                    <a:pt x="78" y="45"/>
                  </a:lnTo>
                  <a:lnTo>
                    <a:pt x="113" y="23"/>
                  </a:lnTo>
                  <a:lnTo>
                    <a:pt x="150" y="8"/>
                  </a:lnTo>
                  <a:lnTo>
                    <a:pt x="190" y="0"/>
                  </a:lnTo>
                  <a:lnTo>
                    <a:pt x="231" y="0"/>
                  </a:lnTo>
                  <a:lnTo>
                    <a:pt x="271" y="8"/>
                  </a:lnTo>
                  <a:lnTo>
                    <a:pt x="309" y="23"/>
                  </a:lnTo>
                  <a:lnTo>
                    <a:pt x="344" y="45"/>
                  </a:lnTo>
                  <a:lnTo>
                    <a:pt x="359" y="60"/>
                  </a:lnTo>
                  <a:lnTo>
                    <a:pt x="374" y="75"/>
                  </a:lnTo>
                  <a:lnTo>
                    <a:pt x="397" y="110"/>
                  </a:lnTo>
                  <a:lnTo>
                    <a:pt x="412" y="148"/>
                  </a:lnTo>
                  <a:lnTo>
                    <a:pt x="420" y="188"/>
                  </a:lnTo>
                  <a:lnTo>
                    <a:pt x="420" y="229"/>
                  </a:lnTo>
                  <a:lnTo>
                    <a:pt x="412" y="268"/>
                  </a:lnTo>
                  <a:lnTo>
                    <a:pt x="397" y="306"/>
                  </a:lnTo>
                  <a:lnTo>
                    <a:pt x="374" y="341"/>
                  </a:lnTo>
                  <a:lnTo>
                    <a:pt x="359" y="357"/>
                  </a:lnTo>
                  <a:lnTo>
                    <a:pt x="344" y="370"/>
                  </a:lnTo>
                  <a:lnTo>
                    <a:pt x="310" y="394"/>
                  </a:lnTo>
                  <a:lnTo>
                    <a:pt x="272" y="409"/>
                  </a:lnTo>
                  <a:lnTo>
                    <a:pt x="231" y="418"/>
                  </a:lnTo>
                  <a:lnTo>
                    <a:pt x="210" y="41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68">
              <a:extLst>
                <a:ext uri="{FF2B5EF4-FFF2-40B4-BE49-F238E27FC236}">
                  <a16:creationId xmlns:a16="http://schemas.microsoft.com/office/drawing/2014/main" id="{6FED8F1B-5EA0-4FC2-8B57-9965855AB700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4640" y="4707925"/>
              <a:ext cx="60325" cy="60325"/>
            </a:xfrm>
            <a:custGeom>
              <a:avLst/>
              <a:gdLst>
                <a:gd name="T0" fmla="*/ 118 w 188"/>
                <a:gd name="T1" fmla="*/ 189 h 189"/>
                <a:gd name="T2" fmla="*/ 105 w 188"/>
                <a:gd name="T3" fmla="*/ 188 h 189"/>
                <a:gd name="T4" fmla="*/ 79 w 188"/>
                <a:gd name="T5" fmla="*/ 177 h 189"/>
                <a:gd name="T6" fmla="*/ 69 w 188"/>
                <a:gd name="T7" fmla="*/ 168 h 189"/>
                <a:gd name="T8" fmla="*/ 19 w 188"/>
                <a:gd name="T9" fmla="*/ 119 h 189"/>
                <a:gd name="T10" fmla="*/ 10 w 188"/>
                <a:gd name="T11" fmla="*/ 108 h 189"/>
                <a:gd name="T12" fmla="*/ 0 w 188"/>
                <a:gd name="T13" fmla="*/ 82 h 189"/>
                <a:gd name="T14" fmla="*/ 0 w 188"/>
                <a:gd name="T15" fmla="*/ 56 h 189"/>
                <a:gd name="T16" fmla="*/ 10 w 188"/>
                <a:gd name="T17" fmla="*/ 30 h 189"/>
                <a:gd name="T18" fmla="*/ 19 w 188"/>
                <a:gd name="T19" fmla="*/ 20 h 189"/>
                <a:gd name="T20" fmla="*/ 30 w 188"/>
                <a:gd name="T21" fmla="*/ 10 h 189"/>
                <a:gd name="T22" fmla="*/ 55 w 188"/>
                <a:gd name="T23" fmla="*/ 0 h 189"/>
                <a:gd name="T24" fmla="*/ 82 w 188"/>
                <a:gd name="T25" fmla="*/ 0 h 189"/>
                <a:gd name="T26" fmla="*/ 107 w 188"/>
                <a:gd name="T27" fmla="*/ 10 h 189"/>
                <a:gd name="T28" fmla="*/ 118 w 188"/>
                <a:gd name="T29" fmla="*/ 20 h 189"/>
                <a:gd name="T30" fmla="*/ 168 w 188"/>
                <a:gd name="T31" fmla="*/ 69 h 189"/>
                <a:gd name="T32" fmla="*/ 177 w 188"/>
                <a:gd name="T33" fmla="*/ 80 h 189"/>
                <a:gd name="T34" fmla="*/ 188 w 188"/>
                <a:gd name="T35" fmla="*/ 105 h 189"/>
                <a:gd name="T36" fmla="*/ 188 w 188"/>
                <a:gd name="T37" fmla="*/ 132 h 189"/>
                <a:gd name="T38" fmla="*/ 177 w 188"/>
                <a:gd name="T39" fmla="*/ 157 h 189"/>
                <a:gd name="T40" fmla="*/ 168 w 188"/>
                <a:gd name="T41" fmla="*/ 168 h 189"/>
                <a:gd name="T42" fmla="*/ 157 w 188"/>
                <a:gd name="T43" fmla="*/ 177 h 189"/>
                <a:gd name="T44" fmla="*/ 132 w 188"/>
                <a:gd name="T45" fmla="*/ 188 h 189"/>
                <a:gd name="T46" fmla="*/ 118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8" y="189"/>
                  </a:moveTo>
                  <a:lnTo>
                    <a:pt x="105" y="188"/>
                  </a:lnTo>
                  <a:lnTo>
                    <a:pt x="79" y="177"/>
                  </a:lnTo>
                  <a:lnTo>
                    <a:pt x="69" y="168"/>
                  </a:lnTo>
                  <a:lnTo>
                    <a:pt x="19" y="119"/>
                  </a:lnTo>
                  <a:lnTo>
                    <a:pt x="10" y="108"/>
                  </a:lnTo>
                  <a:lnTo>
                    <a:pt x="0" y="82"/>
                  </a:lnTo>
                  <a:lnTo>
                    <a:pt x="0" y="56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30" y="10"/>
                  </a:lnTo>
                  <a:lnTo>
                    <a:pt x="55" y="0"/>
                  </a:lnTo>
                  <a:lnTo>
                    <a:pt x="82" y="0"/>
                  </a:lnTo>
                  <a:lnTo>
                    <a:pt x="107" y="10"/>
                  </a:lnTo>
                  <a:lnTo>
                    <a:pt x="118" y="20"/>
                  </a:lnTo>
                  <a:lnTo>
                    <a:pt x="168" y="69"/>
                  </a:lnTo>
                  <a:lnTo>
                    <a:pt x="177" y="80"/>
                  </a:lnTo>
                  <a:lnTo>
                    <a:pt x="188" y="105"/>
                  </a:lnTo>
                  <a:lnTo>
                    <a:pt x="188" y="132"/>
                  </a:lnTo>
                  <a:lnTo>
                    <a:pt x="177" y="157"/>
                  </a:lnTo>
                  <a:lnTo>
                    <a:pt x="168" y="168"/>
                  </a:lnTo>
                  <a:lnTo>
                    <a:pt x="157" y="177"/>
                  </a:lnTo>
                  <a:lnTo>
                    <a:pt x="132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69">
              <a:extLst>
                <a:ext uri="{FF2B5EF4-FFF2-40B4-BE49-F238E27FC236}">
                  <a16:creationId xmlns:a16="http://schemas.microsoft.com/office/drawing/2014/main" id="{28E916F6-C937-4ED1-9A82-590EFFDA842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762" y="4619245"/>
              <a:ext cx="60325" cy="60325"/>
            </a:xfrm>
            <a:custGeom>
              <a:avLst/>
              <a:gdLst>
                <a:gd name="T0" fmla="*/ 119 w 188"/>
                <a:gd name="T1" fmla="*/ 189 h 189"/>
                <a:gd name="T2" fmla="*/ 105 w 188"/>
                <a:gd name="T3" fmla="*/ 188 h 189"/>
                <a:gd name="T4" fmla="*/ 80 w 188"/>
                <a:gd name="T5" fmla="*/ 178 h 189"/>
                <a:gd name="T6" fmla="*/ 70 w 188"/>
                <a:gd name="T7" fmla="*/ 169 h 189"/>
                <a:gd name="T8" fmla="*/ 20 w 188"/>
                <a:gd name="T9" fmla="*/ 119 h 189"/>
                <a:gd name="T10" fmla="*/ 11 w 188"/>
                <a:gd name="T11" fmla="*/ 108 h 189"/>
                <a:gd name="T12" fmla="*/ 0 w 188"/>
                <a:gd name="T13" fmla="*/ 83 h 189"/>
                <a:gd name="T14" fmla="*/ 0 w 188"/>
                <a:gd name="T15" fmla="*/ 57 h 189"/>
                <a:gd name="T16" fmla="*/ 11 w 188"/>
                <a:gd name="T17" fmla="*/ 31 h 189"/>
                <a:gd name="T18" fmla="*/ 20 w 188"/>
                <a:gd name="T19" fmla="*/ 20 h 189"/>
                <a:gd name="T20" fmla="*/ 31 w 188"/>
                <a:gd name="T21" fmla="*/ 11 h 189"/>
                <a:gd name="T22" fmla="*/ 56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9 w 188"/>
                <a:gd name="T29" fmla="*/ 20 h 189"/>
                <a:gd name="T30" fmla="*/ 168 w 188"/>
                <a:gd name="T31" fmla="*/ 70 h 189"/>
                <a:gd name="T32" fmla="*/ 178 w 188"/>
                <a:gd name="T33" fmla="*/ 80 h 189"/>
                <a:gd name="T34" fmla="*/ 188 w 188"/>
                <a:gd name="T35" fmla="*/ 105 h 189"/>
                <a:gd name="T36" fmla="*/ 188 w 188"/>
                <a:gd name="T37" fmla="*/ 133 h 189"/>
                <a:gd name="T38" fmla="*/ 178 w 188"/>
                <a:gd name="T39" fmla="*/ 158 h 189"/>
                <a:gd name="T40" fmla="*/ 168 w 188"/>
                <a:gd name="T41" fmla="*/ 168 h 189"/>
                <a:gd name="T42" fmla="*/ 158 w 188"/>
                <a:gd name="T43" fmla="*/ 178 h 189"/>
                <a:gd name="T44" fmla="*/ 133 w 188"/>
                <a:gd name="T45" fmla="*/ 188 h 189"/>
                <a:gd name="T46" fmla="*/ 119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9" y="189"/>
                  </a:moveTo>
                  <a:lnTo>
                    <a:pt x="105" y="188"/>
                  </a:lnTo>
                  <a:lnTo>
                    <a:pt x="80" y="178"/>
                  </a:lnTo>
                  <a:lnTo>
                    <a:pt x="70" y="169"/>
                  </a:lnTo>
                  <a:lnTo>
                    <a:pt x="20" y="119"/>
                  </a:lnTo>
                  <a:lnTo>
                    <a:pt x="11" y="108"/>
                  </a:lnTo>
                  <a:lnTo>
                    <a:pt x="0" y="83"/>
                  </a:lnTo>
                  <a:lnTo>
                    <a:pt x="0" y="57"/>
                  </a:lnTo>
                  <a:lnTo>
                    <a:pt x="11" y="31"/>
                  </a:lnTo>
                  <a:lnTo>
                    <a:pt x="20" y="20"/>
                  </a:lnTo>
                  <a:lnTo>
                    <a:pt x="31" y="11"/>
                  </a:lnTo>
                  <a:lnTo>
                    <a:pt x="56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9" y="20"/>
                  </a:lnTo>
                  <a:lnTo>
                    <a:pt x="168" y="70"/>
                  </a:lnTo>
                  <a:lnTo>
                    <a:pt x="178" y="80"/>
                  </a:lnTo>
                  <a:lnTo>
                    <a:pt x="188" y="105"/>
                  </a:lnTo>
                  <a:lnTo>
                    <a:pt x="188" y="133"/>
                  </a:lnTo>
                  <a:lnTo>
                    <a:pt x="178" y="158"/>
                  </a:lnTo>
                  <a:lnTo>
                    <a:pt x="168" y="168"/>
                  </a:lnTo>
                  <a:lnTo>
                    <a:pt x="158" y="178"/>
                  </a:lnTo>
                  <a:lnTo>
                    <a:pt x="133" y="188"/>
                  </a:lnTo>
                  <a:lnTo>
                    <a:pt x="119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70">
              <a:extLst>
                <a:ext uri="{FF2B5EF4-FFF2-40B4-BE49-F238E27FC236}">
                  <a16:creationId xmlns:a16="http://schemas.microsoft.com/office/drawing/2014/main" id="{D403A2AA-8197-4C22-8BA9-E71AFF7039A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762" y="4540668"/>
              <a:ext cx="60325" cy="60325"/>
            </a:xfrm>
            <a:custGeom>
              <a:avLst/>
              <a:gdLst>
                <a:gd name="T0" fmla="*/ 119 w 188"/>
                <a:gd name="T1" fmla="*/ 189 h 189"/>
                <a:gd name="T2" fmla="*/ 105 w 188"/>
                <a:gd name="T3" fmla="*/ 188 h 189"/>
                <a:gd name="T4" fmla="*/ 80 w 188"/>
                <a:gd name="T5" fmla="*/ 178 h 189"/>
                <a:gd name="T6" fmla="*/ 69 w 188"/>
                <a:gd name="T7" fmla="*/ 168 h 189"/>
                <a:gd name="T8" fmla="*/ 20 w 188"/>
                <a:gd name="T9" fmla="*/ 119 h 189"/>
                <a:gd name="T10" fmla="*/ 11 w 188"/>
                <a:gd name="T11" fmla="*/ 109 h 189"/>
                <a:gd name="T12" fmla="*/ 0 w 188"/>
                <a:gd name="T13" fmla="*/ 83 h 189"/>
                <a:gd name="T14" fmla="*/ 0 w 188"/>
                <a:gd name="T15" fmla="*/ 56 h 189"/>
                <a:gd name="T16" fmla="*/ 11 w 188"/>
                <a:gd name="T17" fmla="*/ 31 h 189"/>
                <a:gd name="T18" fmla="*/ 20 w 188"/>
                <a:gd name="T19" fmla="*/ 20 h 189"/>
                <a:gd name="T20" fmla="*/ 30 w 188"/>
                <a:gd name="T21" fmla="*/ 11 h 189"/>
                <a:gd name="T22" fmla="*/ 56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9 w 188"/>
                <a:gd name="T29" fmla="*/ 20 h 189"/>
                <a:gd name="T30" fmla="*/ 168 w 188"/>
                <a:gd name="T31" fmla="*/ 70 h 189"/>
                <a:gd name="T32" fmla="*/ 177 w 188"/>
                <a:gd name="T33" fmla="*/ 80 h 189"/>
                <a:gd name="T34" fmla="*/ 188 w 188"/>
                <a:gd name="T35" fmla="*/ 105 h 189"/>
                <a:gd name="T36" fmla="*/ 188 w 188"/>
                <a:gd name="T37" fmla="*/ 133 h 189"/>
                <a:gd name="T38" fmla="*/ 177 w 188"/>
                <a:gd name="T39" fmla="*/ 158 h 189"/>
                <a:gd name="T40" fmla="*/ 168 w 188"/>
                <a:gd name="T41" fmla="*/ 168 h 189"/>
                <a:gd name="T42" fmla="*/ 157 w 188"/>
                <a:gd name="T43" fmla="*/ 178 h 189"/>
                <a:gd name="T44" fmla="*/ 132 w 188"/>
                <a:gd name="T45" fmla="*/ 188 h 189"/>
                <a:gd name="T46" fmla="*/ 119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9" y="189"/>
                  </a:moveTo>
                  <a:lnTo>
                    <a:pt x="105" y="188"/>
                  </a:lnTo>
                  <a:lnTo>
                    <a:pt x="80" y="178"/>
                  </a:lnTo>
                  <a:lnTo>
                    <a:pt x="69" y="168"/>
                  </a:lnTo>
                  <a:lnTo>
                    <a:pt x="20" y="119"/>
                  </a:lnTo>
                  <a:lnTo>
                    <a:pt x="11" y="109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11" y="31"/>
                  </a:lnTo>
                  <a:lnTo>
                    <a:pt x="20" y="20"/>
                  </a:lnTo>
                  <a:lnTo>
                    <a:pt x="30" y="11"/>
                  </a:lnTo>
                  <a:lnTo>
                    <a:pt x="56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9" y="20"/>
                  </a:lnTo>
                  <a:lnTo>
                    <a:pt x="168" y="70"/>
                  </a:lnTo>
                  <a:lnTo>
                    <a:pt x="177" y="80"/>
                  </a:lnTo>
                  <a:lnTo>
                    <a:pt x="188" y="105"/>
                  </a:lnTo>
                  <a:lnTo>
                    <a:pt x="188" y="133"/>
                  </a:lnTo>
                  <a:lnTo>
                    <a:pt x="177" y="158"/>
                  </a:lnTo>
                  <a:lnTo>
                    <a:pt x="168" y="168"/>
                  </a:lnTo>
                  <a:lnTo>
                    <a:pt x="157" y="178"/>
                  </a:lnTo>
                  <a:lnTo>
                    <a:pt x="132" y="188"/>
                  </a:lnTo>
                  <a:lnTo>
                    <a:pt x="119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71">
              <a:extLst>
                <a:ext uri="{FF2B5EF4-FFF2-40B4-BE49-F238E27FC236}">
                  <a16:creationId xmlns:a16="http://schemas.microsoft.com/office/drawing/2014/main" id="{50D29E47-D348-4E67-B26C-EC68D68933CD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995" y="4451427"/>
              <a:ext cx="58737" cy="60325"/>
            </a:xfrm>
            <a:custGeom>
              <a:avLst/>
              <a:gdLst>
                <a:gd name="T0" fmla="*/ 118 w 187"/>
                <a:gd name="T1" fmla="*/ 189 h 189"/>
                <a:gd name="T2" fmla="*/ 105 w 187"/>
                <a:gd name="T3" fmla="*/ 188 h 189"/>
                <a:gd name="T4" fmla="*/ 79 w 187"/>
                <a:gd name="T5" fmla="*/ 177 h 189"/>
                <a:gd name="T6" fmla="*/ 68 w 187"/>
                <a:gd name="T7" fmla="*/ 168 h 189"/>
                <a:gd name="T8" fmla="*/ 19 w 187"/>
                <a:gd name="T9" fmla="*/ 119 h 189"/>
                <a:gd name="T10" fmla="*/ 9 w 187"/>
                <a:gd name="T11" fmla="*/ 108 h 189"/>
                <a:gd name="T12" fmla="*/ 0 w 187"/>
                <a:gd name="T13" fmla="*/ 83 h 189"/>
                <a:gd name="T14" fmla="*/ 0 w 187"/>
                <a:gd name="T15" fmla="*/ 56 h 189"/>
                <a:gd name="T16" fmla="*/ 9 w 187"/>
                <a:gd name="T17" fmla="*/ 30 h 189"/>
                <a:gd name="T18" fmla="*/ 19 w 187"/>
                <a:gd name="T19" fmla="*/ 20 h 189"/>
                <a:gd name="T20" fmla="*/ 30 w 187"/>
                <a:gd name="T21" fmla="*/ 10 h 189"/>
                <a:gd name="T22" fmla="*/ 55 w 187"/>
                <a:gd name="T23" fmla="*/ 0 h 189"/>
                <a:gd name="T24" fmla="*/ 82 w 187"/>
                <a:gd name="T25" fmla="*/ 0 h 189"/>
                <a:gd name="T26" fmla="*/ 107 w 187"/>
                <a:gd name="T27" fmla="*/ 10 h 189"/>
                <a:gd name="T28" fmla="*/ 118 w 187"/>
                <a:gd name="T29" fmla="*/ 20 h 189"/>
                <a:gd name="T30" fmla="*/ 168 w 187"/>
                <a:gd name="T31" fmla="*/ 69 h 189"/>
                <a:gd name="T32" fmla="*/ 177 w 187"/>
                <a:gd name="T33" fmla="*/ 80 h 189"/>
                <a:gd name="T34" fmla="*/ 187 w 187"/>
                <a:gd name="T35" fmla="*/ 105 h 189"/>
                <a:gd name="T36" fmla="*/ 187 w 187"/>
                <a:gd name="T37" fmla="*/ 132 h 189"/>
                <a:gd name="T38" fmla="*/ 177 w 187"/>
                <a:gd name="T39" fmla="*/ 157 h 189"/>
                <a:gd name="T40" fmla="*/ 168 w 187"/>
                <a:gd name="T41" fmla="*/ 168 h 189"/>
                <a:gd name="T42" fmla="*/ 156 w 187"/>
                <a:gd name="T43" fmla="*/ 177 h 189"/>
                <a:gd name="T44" fmla="*/ 131 w 187"/>
                <a:gd name="T45" fmla="*/ 188 h 189"/>
                <a:gd name="T46" fmla="*/ 118 w 187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9">
                  <a:moveTo>
                    <a:pt x="118" y="189"/>
                  </a:moveTo>
                  <a:lnTo>
                    <a:pt x="105" y="188"/>
                  </a:lnTo>
                  <a:lnTo>
                    <a:pt x="79" y="177"/>
                  </a:lnTo>
                  <a:lnTo>
                    <a:pt x="68" y="168"/>
                  </a:lnTo>
                  <a:lnTo>
                    <a:pt x="19" y="119"/>
                  </a:lnTo>
                  <a:lnTo>
                    <a:pt x="9" y="108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9" y="30"/>
                  </a:lnTo>
                  <a:lnTo>
                    <a:pt x="19" y="20"/>
                  </a:lnTo>
                  <a:lnTo>
                    <a:pt x="30" y="10"/>
                  </a:lnTo>
                  <a:lnTo>
                    <a:pt x="55" y="0"/>
                  </a:lnTo>
                  <a:lnTo>
                    <a:pt x="82" y="0"/>
                  </a:lnTo>
                  <a:lnTo>
                    <a:pt x="107" y="10"/>
                  </a:lnTo>
                  <a:lnTo>
                    <a:pt x="118" y="20"/>
                  </a:lnTo>
                  <a:lnTo>
                    <a:pt x="168" y="69"/>
                  </a:lnTo>
                  <a:lnTo>
                    <a:pt x="177" y="80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7" y="157"/>
                  </a:lnTo>
                  <a:lnTo>
                    <a:pt x="168" y="168"/>
                  </a:lnTo>
                  <a:lnTo>
                    <a:pt x="156" y="177"/>
                  </a:lnTo>
                  <a:lnTo>
                    <a:pt x="131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72">
              <a:extLst>
                <a:ext uri="{FF2B5EF4-FFF2-40B4-BE49-F238E27FC236}">
                  <a16:creationId xmlns:a16="http://schemas.microsoft.com/office/drawing/2014/main" id="{7AC76121-FE7B-43F4-91EA-7DE55E0FC965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762" y="4363308"/>
              <a:ext cx="60325" cy="60325"/>
            </a:xfrm>
            <a:custGeom>
              <a:avLst/>
              <a:gdLst>
                <a:gd name="T0" fmla="*/ 119 w 188"/>
                <a:gd name="T1" fmla="*/ 189 h 189"/>
                <a:gd name="T2" fmla="*/ 105 w 188"/>
                <a:gd name="T3" fmla="*/ 188 h 189"/>
                <a:gd name="T4" fmla="*/ 80 w 188"/>
                <a:gd name="T5" fmla="*/ 178 h 189"/>
                <a:gd name="T6" fmla="*/ 70 w 188"/>
                <a:gd name="T7" fmla="*/ 168 h 189"/>
                <a:gd name="T8" fmla="*/ 20 w 188"/>
                <a:gd name="T9" fmla="*/ 119 h 189"/>
                <a:gd name="T10" fmla="*/ 11 w 188"/>
                <a:gd name="T11" fmla="*/ 108 h 189"/>
                <a:gd name="T12" fmla="*/ 0 w 188"/>
                <a:gd name="T13" fmla="*/ 83 h 189"/>
                <a:gd name="T14" fmla="*/ 0 w 188"/>
                <a:gd name="T15" fmla="*/ 56 h 189"/>
                <a:gd name="T16" fmla="*/ 11 w 188"/>
                <a:gd name="T17" fmla="*/ 31 h 189"/>
                <a:gd name="T18" fmla="*/ 20 w 188"/>
                <a:gd name="T19" fmla="*/ 20 h 189"/>
                <a:gd name="T20" fmla="*/ 31 w 188"/>
                <a:gd name="T21" fmla="*/ 11 h 189"/>
                <a:gd name="T22" fmla="*/ 56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9 w 188"/>
                <a:gd name="T29" fmla="*/ 20 h 189"/>
                <a:gd name="T30" fmla="*/ 168 w 188"/>
                <a:gd name="T31" fmla="*/ 70 h 189"/>
                <a:gd name="T32" fmla="*/ 178 w 188"/>
                <a:gd name="T33" fmla="*/ 81 h 189"/>
                <a:gd name="T34" fmla="*/ 188 w 188"/>
                <a:gd name="T35" fmla="*/ 106 h 189"/>
                <a:gd name="T36" fmla="*/ 188 w 188"/>
                <a:gd name="T37" fmla="*/ 132 h 189"/>
                <a:gd name="T38" fmla="*/ 178 w 188"/>
                <a:gd name="T39" fmla="*/ 158 h 189"/>
                <a:gd name="T40" fmla="*/ 168 w 188"/>
                <a:gd name="T41" fmla="*/ 168 h 189"/>
                <a:gd name="T42" fmla="*/ 158 w 188"/>
                <a:gd name="T43" fmla="*/ 178 h 189"/>
                <a:gd name="T44" fmla="*/ 133 w 188"/>
                <a:gd name="T45" fmla="*/ 188 h 189"/>
                <a:gd name="T46" fmla="*/ 119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9" y="189"/>
                  </a:moveTo>
                  <a:lnTo>
                    <a:pt x="105" y="188"/>
                  </a:lnTo>
                  <a:lnTo>
                    <a:pt x="80" y="178"/>
                  </a:lnTo>
                  <a:lnTo>
                    <a:pt x="70" y="168"/>
                  </a:lnTo>
                  <a:lnTo>
                    <a:pt x="20" y="119"/>
                  </a:lnTo>
                  <a:lnTo>
                    <a:pt x="11" y="108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11" y="31"/>
                  </a:lnTo>
                  <a:lnTo>
                    <a:pt x="20" y="20"/>
                  </a:lnTo>
                  <a:lnTo>
                    <a:pt x="31" y="11"/>
                  </a:lnTo>
                  <a:lnTo>
                    <a:pt x="56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9" y="20"/>
                  </a:lnTo>
                  <a:lnTo>
                    <a:pt x="168" y="70"/>
                  </a:lnTo>
                  <a:lnTo>
                    <a:pt x="178" y="81"/>
                  </a:lnTo>
                  <a:lnTo>
                    <a:pt x="188" y="106"/>
                  </a:lnTo>
                  <a:lnTo>
                    <a:pt x="188" y="132"/>
                  </a:lnTo>
                  <a:lnTo>
                    <a:pt x="178" y="158"/>
                  </a:lnTo>
                  <a:lnTo>
                    <a:pt x="168" y="168"/>
                  </a:lnTo>
                  <a:lnTo>
                    <a:pt x="158" y="178"/>
                  </a:lnTo>
                  <a:lnTo>
                    <a:pt x="133" y="188"/>
                  </a:lnTo>
                  <a:lnTo>
                    <a:pt x="119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73">
              <a:extLst>
                <a:ext uri="{FF2B5EF4-FFF2-40B4-BE49-F238E27FC236}">
                  <a16:creationId xmlns:a16="http://schemas.microsoft.com/office/drawing/2014/main" id="{247D63DD-6587-405F-9FDB-1A525D17C9E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995" y="4274067"/>
              <a:ext cx="58737" cy="60325"/>
            </a:xfrm>
            <a:custGeom>
              <a:avLst/>
              <a:gdLst>
                <a:gd name="T0" fmla="*/ 118 w 187"/>
                <a:gd name="T1" fmla="*/ 189 h 189"/>
                <a:gd name="T2" fmla="*/ 105 w 187"/>
                <a:gd name="T3" fmla="*/ 188 h 189"/>
                <a:gd name="T4" fmla="*/ 80 w 187"/>
                <a:gd name="T5" fmla="*/ 177 h 189"/>
                <a:gd name="T6" fmla="*/ 68 w 187"/>
                <a:gd name="T7" fmla="*/ 168 h 189"/>
                <a:gd name="T8" fmla="*/ 19 w 187"/>
                <a:gd name="T9" fmla="*/ 118 h 189"/>
                <a:gd name="T10" fmla="*/ 9 w 187"/>
                <a:gd name="T11" fmla="*/ 108 h 189"/>
                <a:gd name="T12" fmla="*/ 0 w 187"/>
                <a:gd name="T13" fmla="*/ 83 h 189"/>
                <a:gd name="T14" fmla="*/ 0 w 187"/>
                <a:gd name="T15" fmla="*/ 55 h 189"/>
                <a:gd name="T16" fmla="*/ 9 w 187"/>
                <a:gd name="T17" fmla="*/ 30 h 189"/>
                <a:gd name="T18" fmla="*/ 19 w 187"/>
                <a:gd name="T19" fmla="*/ 20 h 189"/>
                <a:gd name="T20" fmla="*/ 30 w 187"/>
                <a:gd name="T21" fmla="*/ 10 h 189"/>
                <a:gd name="T22" fmla="*/ 56 w 187"/>
                <a:gd name="T23" fmla="*/ 0 h 189"/>
                <a:gd name="T24" fmla="*/ 82 w 187"/>
                <a:gd name="T25" fmla="*/ 0 h 189"/>
                <a:gd name="T26" fmla="*/ 107 w 187"/>
                <a:gd name="T27" fmla="*/ 10 h 189"/>
                <a:gd name="T28" fmla="*/ 118 w 187"/>
                <a:gd name="T29" fmla="*/ 20 h 189"/>
                <a:gd name="T30" fmla="*/ 168 w 187"/>
                <a:gd name="T31" fmla="*/ 69 h 189"/>
                <a:gd name="T32" fmla="*/ 177 w 187"/>
                <a:gd name="T33" fmla="*/ 79 h 189"/>
                <a:gd name="T34" fmla="*/ 187 w 187"/>
                <a:gd name="T35" fmla="*/ 105 h 189"/>
                <a:gd name="T36" fmla="*/ 187 w 187"/>
                <a:gd name="T37" fmla="*/ 132 h 189"/>
                <a:gd name="T38" fmla="*/ 177 w 187"/>
                <a:gd name="T39" fmla="*/ 157 h 189"/>
                <a:gd name="T40" fmla="*/ 168 w 187"/>
                <a:gd name="T41" fmla="*/ 168 h 189"/>
                <a:gd name="T42" fmla="*/ 156 w 187"/>
                <a:gd name="T43" fmla="*/ 177 h 189"/>
                <a:gd name="T44" fmla="*/ 131 w 187"/>
                <a:gd name="T45" fmla="*/ 188 h 189"/>
                <a:gd name="T46" fmla="*/ 118 w 187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9">
                  <a:moveTo>
                    <a:pt x="118" y="189"/>
                  </a:moveTo>
                  <a:lnTo>
                    <a:pt x="105" y="188"/>
                  </a:lnTo>
                  <a:lnTo>
                    <a:pt x="80" y="177"/>
                  </a:lnTo>
                  <a:lnTo>
                    <a:pt x="68" y="168"/>
                  </a:lnTo>
                  <a:lnTo>
                    <a:pt x="19" y="118"/>
                  </a:lnTo>
                  <a:lnTo>
                    <a:pt x="9" y="108"/>
                  </a:lnTo>
                  <a:lnTo>
                    <a:pt x="0" y="83"/>
                  </a:lnTo>
                  <a:lnTo>
                    <a:pt x="0" y="55"/>
                  </a:lnTo>
                  <a:lnTo>
                    <a:pt x="9" y="30"/>
                  </a:lnTo>
                  <a:lnTo>
                    <a:pt x="19" y="20"/>
                  </a:lnTo>
                  <a:lnTo>
                    <a:pt x="30" y="10"/>
                  </a:lnTo>
                  <a:lnTo>
                    <a:pt x="56" y="0"/>
                  </a:lnTo>
                  <a:lnTo>
                    <a:pt x="82" y="0"/>
                  </a:lnTo>
                  <a:lnTo>
                    <a:pt x="107" y="10"/>
                  </a:lnTo>
                  <a:lnTo>
                    <a:pt x="118" y="20"/>
                  </a:lnTo>
                  <a:lnTo>
                    <a:pt x="168" y="69"/>
                  </a:lnTo>
                  <a:lnTo>
                    <a:pt x="177" y="79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7" y="157"/>
                  </a:lnTo>
                  <a:lnTo>
                    <a:pt x="168" y="168"/>
                  </a:lnTo>
                  <a:lnTo>
                    <a:pt x="156" y="177"/>
                  </a:lnTo>
                  <a:lnTo>
                    <a:pt x="131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74">
              <a:extLst>
                <a:ext uri="{FF2B5EF4-FFF2-40B4-BE49-F238E27FC236}">
                  <a16:creationId xmlns:a16="http://schemas.microsoft.com/office/drawing/2014/main" id="{2A966596-7813-4041-93FC-FB9FC96579F8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844" y="4708719"/>
              <a:ext cx="58737" cy="58738"/>
            </a:xfrm>
            <a:custGeom>
              <a:avLst/>
              <a:gdLst>
                <a:gd name="T0" fmla="*/ 118 w 187"/>
                <a:gd name="T1" fmla="*/ 189 h 189"/>
                <a:gd name="T2" fmla="*/ 104 w 187"/>
                <a:gd name="T3" fmla="*/ 188 h 189"/>
                <a:gd name="T4" fmla="*/ 79 w 187"/>
                <a:gd name="T5" fmla="*/ 177 h 189"/>
                <a:gd name="T6" fmla="*/ 69 w 187"/>
                <a:gd name="T7" fmla="*/ 168 h 189"/>
                <a:gd name="T8" fmla="*/ 19 w 187"/>
                <a:gd name="T9" fmla="*/ 118 h 189"/>
                <a:gd name="T10" fmla="*/ 10 w 187"/>
                <a:gd name="T11" fmla="*/ 108 h 189"/>
                <a:gd name="T12" fmla="*/ 0 w 187"/>
                <a:gd name="T13" fmla="*/ 83 h 189"/>
                <a:gd name="T14" fmla="*/ 0 w 187"/>
                <a:gd name="T15" fmla="*/ 55 h 189"/>
                <a:gd name="T16" fmla="*/ 10 w 187"/>
                <a:gd name="T17" fmla="*/ 30 h 189"/>
                <a:gd name="T18" fmla="*/ 19 w 187"/>
                <a:gd name="T19" fmla="*/ 20 h 189"/>
                <a:gd name="T20" fmla="*/ 30 w 187"/>
                <a:gd name="T21" fmla="*/ 10 h 189"/>
                <a:gd name="T22" fmla="*/ 55 w 187"/>
                <a:gd name="T23" fmla="*/ 0 h 189"/>
                <a:gd name="T24" fmla="*/ 82 w 187"/>
                <a:gd name="T25" fmla="*/ 0 h 189"/>
                <a:gd name="T26" fmla="*/ 108 w 187"/>
                <a:gd name="T27" fmla="*/ 10 h 189"/>
                <a:gd name="T28" fmla="*/ 118 w 187"/>
                <a:gd name="T29" fmla="*/ 20 h 189"/>
                <a:gd name="T30" fmla="*/ 167 w 187"/>
                <a:gd name="T31" fmla="*/ 69 h 189"/>
                <a:gd name="T32" fmla="*/ 177 w 187"/>
                <a:gd name="T33" fmla="*/ 79 h 189"/>
                <a:gd name="T34" fmla="*/ 187 w 187"/>
                <a:gd name="T35" fmla="*/ 105 h 189"/>
                <a:gd name="T36" fmla="*/ 187 w 187"/>
                <a:gd name="T37" fmla="*/ 132 h 189"/>
                <a:gd name="T38" fmla="*/ 177 w 187"/>
                <a:gd name="T39" fmla="*/ 157 h 189"/>
                <a:gd name="T40" fmla="*/ 167 w 187"/>
                <a:gd name="T41" fmla="*/ 168 h 189"/>
                <a:gd name="T42" fmla="*/ 157 w 187"/>
                <a:gd name="T43" fmla="*/ 177 h 189"/>
                <a:gd name="T44" fmla="*/ 132 w 187"/>
                <a:gd name="T45" fmla="*/ 188 h 189"/>
                <a:gd name="T46" fmla="*/ 118 w 187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9">
                  <a:moveTo>
                    <a:pt x="118" y="189"/>
                  </a:moveTo>
                  <a:lnTo>
                    <a:pt x="104" y="188"/>
                  </a:lnTo>
                  <a:lnTo>
                    <a:pt x="79" y="177"/>
                  </a:lnTo>
                  <a:lnTo>
                    <a:pt x="69" y="168"/>
                  </a:lnTo>
                  <a:lnTo>
                    <a:pt x="19" y="118"/>
                  </a:lnTo>
                  <a:lnTo>
                    <a:pt x="10" y="108"/>
                  </a:lnTo>
                  <a:lnTo>
                    <a:pt x="0" y="83"/>
                  </a:lnTo>
                  <a:lnTo>
                    <a:pt x="0" y="55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30" y="10"/>
                  </a:lnTo>
                  <a:lnTo>
                    <a:pt x="55" y="0"/>
                  </a:lnTo>
                  <a:lnTo>
                    <a:pt x="82" y="0"/>
                  </a:lnTo>
                  <a:lnTo>
                    <a:pt x="108" y="10"/>
                  </a:lnTo>
                  <a:lnTo>
                    <a:pt x="118" y="20"/>
                  </a:lnTo>
                  <a:lnTo>
                    <a:pt x="167" y="69"/>
                  </a:lnTo>
                  <a:lnTo>
                    <a:pt x="177" y="79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7" y="157"/>
                  </a:lnTo>
                  <a:lnTo>
                    <a:pt x="167" y="168"/>
                  </a:lnTo>
                  <a:lnTo>
                    <a:pt x="157" y="177"/>
                  </a:lnTo>
                  <a:lnTo>
                    <a:pt x="132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75">
              <a:extLst>
                <a:ext uri="{FF2B5EF4-FFF2-40B4-BE49-F238E27FC236}">
                  <a16:creationId xmlns:a16="http://schemas.microsoft.com/office/drawing/2014/main" id="{F4665313-9D83-4987-83D6-05A358F112DC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050" y="4619245"/>
              <a:ext cx="60325" cy="60325"/>
            </a:xfrm>
            <a:custGeom>
              <a:avLst/>
              <a:gdLst>
                <a:gd name="T0" fmla="*/ 119 w 187"/>
                <a:gd name="T1" fmla="*/ 188 h 188"/>
                <a:gd name="T2" fmla="*/ 105 w 187"/>
                <a:gd name="T3" fmla="*/ 188 h 188"/>
                <a:gd name="T4" fmla="*/ 80 w 187"/>
                <a:gd name="T5" fmla="*/ 177 h 188"/>
                <a:gd name="T6" fmla="*/ 68 w 187"/>
                <a:gd name="T7" fmla="*/ 168 h 188"/>
                <a:gd name="T8" fmla="*/ 19 w 187"/>
                <a:gd name="T9" fmla="*/ 119 h 188"/>
                <a:gd name="T10" fmla="*/ 10 w 187"/>
                <a:gd name="T11" fmla="*/ 107 h 188"/>
                <a:gd name="T12" fmla="*/ 0 w 187"/>
                <a:gd name="T13" fmla="*/ 82 h 188"/>
                <a:gd name="T14" fmla="*/ 0 w 187"/>
                <a:gd name="T15" fmla="*/ 56 h 188"/>
                <a:gd name="T16" fmla="*/ 10 w 187"/>
                <a:gd name="T17" fmla="*/ 30 h 188"/>
                <a:gd name="T18" fmla="*/ 19 w 187"/>
                <a:gd name="T19" fmla="*/ 20 h 188"/>
                <a:gd name="T20" fmla="*/ 31 w 187"/>
                <a:gd name="T21" fmla="*/ 11 h 188"/>
                <a:gd name="T22" fmla="*/ 56 w 187"/>
                <a:gd name="T23" fmla="*/ 0 h 188"/>
                <a:gd name="T24" fmla="*/ 82 w 187"/>
                <a:gd name="T25" fmla="*/ 0 h 188"/>
                <a:gd name="T26" fmla="*/ 107 w 187"/>
                <a:gd name="T27" fmla="*/ 11 h 188"/>
                <a:gd name="T28" fmla="*/ 119 w 187"/>
                <a:gd name="T29" fmla="*/ 20 h 188"/>
                <a:gd name="T30" fmla="*/ 168 w 187"/>
                <a:gd name="T31" fmla="*/ 69 h 188"/>
                <a:gd name="T32" fmla="*/ 178 w 187"/>
                <a:gd name="T33" fmla="*/ 80 h 188"/>
                <a:gd name="T34" fmla="*/ 187 w 187"/>
                <a:gd name="T35" fmla="*/ 105 h 188"/>
                <a:gd name="T36" fmla="*/ 187 w 187"/>
                <a:gd name="T37" fmla="*/ 132 h 188"/>
                <a:gd name="T38" fmla="*/ 178 w 187"/>
                <a:gd name="T39" fmla="*/ 157 h 188"/>
                <a:gd name="T40" fmla="*/ 168 w 187"/>
                <a:gd name="T41" fmla="*/ 168 h 188"/>
                <a:gd name="T42" fmla="*/ 157 w 187"/>
                <a:gd name="T43" fmla="*/ 177 h 188"/>
                <a:gd name="T44" fmla="*/ 131 w 187"/>
                <a:gd name="T45" fmla="*/ 188 h 188"/>
                <a:gd name="T46" fmla="*/ 119 w 187"/>
                <a:gd name="T4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8">
                  <a:moveTo>
                    <a:pt x="119" y="188"/>
                  </a:moveTo>
                  <a:lnTo>
                    <a:pt x="105" y="188"/>
                  </a:lnTo>
                  <a:lnTo>
                    <a:pt x="80" y="177"/>
                  </a:lnTo>
                  <a:lnTo>
                    <a:pt x="68" y="168"/>
                  </a:lnTo>
                  <a:lnTo>
                    <a:pt x="19" y="119"/>
                  </a:lnTo>
                  <a:lnTo>
                    <a:pt x="10" y="107"/>
                  </a:lnTo>
                  <a:lnTo>
                    <a:pt x="0" y="82"/>
                  </a:lnTo>
                  <a:lnTo>
                    <a:pt x="0" y="56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31" y="11"/>
                  </a:lnTo>
                  <a:lnTo>
                    <a:pt x="56" y="0"/>
                  </a:lnTo>
                  <a:lnTo>
                    <a:pt x="82" y="0"/>
                  </a:lnTo>
                  <a:lnTo>
                    <a:pt x="107" y="11"/>
                  </a:lnTo>
                  <a:lnTo>
                    <a:pt x="119" y="20"/>
                  </a:lnTo>
                  <a:lnTo>
                    <a:pt x="168" y="69"/>
                  </a:lnTo>
                  <a:lnTo>
                    <a:pt x="178" y="80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8" y="157"/>
                  </a:lnTo>
                  <a:lnTo>
                    <a:pt x="168" y="168"/>
                  </a:lnTo>
                  <a:lnTo>
                    <a:pt x="157" y="177"/>
                  </a:lnTo>
                  <a:lnTo>
                    <a:pt x="131" y="188"/>
                  </a:lnTo>
                  <a:lnTo>
                    <a:pt x="119" y="18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76">
              <a:extLst>
                <a:ext uri="{FF2B5EF4-FFF2-40B4-BE49-F238E27FC236}">
                  <a16:creationId xmlns:a16="http://schemas.microsoft.com/office/drawing/2014/main" id="{7ADE6539-452D-4414-A502-E9A6C513E767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844" y="4531359"/>
              <a:ext cx="58737" cy="58738"/>
            </a:xfrm>
            <a:custGeom>
              <a:avLst/>
              <a:gdLst>
                <a:gd name="T0" fmla="*/ 118 w 188"/>
                <a:gd name="T1" fmla="*/ 189 h 189"/>
                <a:gd name="T2" fmla="*/ 105 w 188"/>
                <a:gd name="T3" fmla="*/ 188 h 189"/>
                <a:gd name="T4" fmla="*/ 80 w 188"/>
                <a:gd name="T5" fmla="*/ 178 h 189"/>
                <a:gd name="T6" fmla="*/ 69 w 188"/>
                <a:gd name="T7" fmla="*/ 168 h 189"/>
                <a:gd name="T8" fmla="*/ 20 w 188"/>
                <a:gd name="T9" fmla="*/ 119 h 189"/>
                <a:gd name="T10" fmla="*/ 10 w 188"/>
                <a:gd name="T11" fmla="*/ 109 h 189"/>
                <a:gd name="T12" fmla="*/ 0 w 188"/>
                <a:gd name="T13" fmla="*/ 83 h 189"/>
                <a:gd name="T14" fmla="*/ 0 w 188"/>
                <a:gd name="T15" fmla="*/ 56 h 189"/>
                <a:gd name="T16" fmla="*/ 10 w 188"/>
                <a:gd name="T17" fmla="*/ 31 h 189"/>
                <a:gd name="T18" fmla="*/ 20 w 188"/>
                <a:gd name="T19" fmla="*/ 20 h 189"/>
                <a:gd name="T20" fmla="*/ 30 w 188"/>
                <a:gd name="T21" fmla="*/ 11 h 189"/>
                <a:gd name="T22" fmla="*/ 55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8 w 188"/>
                <a:gd name="T29" fmla="*/ 20 h 189"/>
                <a:gd name="T30" fmla="*/ 168 w 188"/>
                <a:gd name="T31" fmla="*/ 70 h 189"/>
                <a:gd name="T32" fmla="*/ 177 w 188"/>
                <a:gd name="T33" fmla="*/ 80 h 189"/>
                <a:gd name="T34" fmla="*/ 188 w 188"/>
                <a:gd name="T35" fmla="*/ 105 h 189"/>
                <a:gd name="T36" fmla="*/ 188 w 188"/>
                <a:gd name="T37" fmla="*/ 133 h 189"/>
                <a:gd name="T38" fmla="*/ 177 w 188"/>
                <a:gd name="T39" fmla="*/ 158 h 189"/>
                <a:gd name="T40" fmla="*/ 168 w 188"/>
                <a:gd name="T41" fmla="*/ 168 h 189"/>
                <a:gd name="T42" fmla="*/ 157 w 188"/>
                <a:gd name="T43" fmla="*/ 178 h 189"/>
                <a:gd name="T44" fmla="*/ 132 w 188"/>
                <a:gd name="T45" fmla="*/ 188 h 189"/>
                <a:gd name="T46" fmla="*/ 118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8" y="189"/>
                  </a:moveTo>
                  <a:lnTo>
                    <a:pt x="105" y="188"/>
                  </a:lnTo>
                  <a:lnTo>
                    <a:pt x="80" y="178"/>
                  </a:lnTo>
                  <a:lnTo>
                    <a:pt x="69" y="168"/>
                  </a:lnTo>
                  <a:lnTo>
                    <a:pt x="20" y="119"/>
                  </a:lnTo>
                  <a:lnTo>
                    <a:pt x="10" y="109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10" y="31"/>
                  </a:lnTo>
                  <a:lnTo>
                    <a:pt x="20" y="20"/>
                  </a:lnTo>
                  <a:lnTo>
                    <a:pt x="30" y="11"/>
                  </a:lnTo>
                  <a:lnTo>
                    <a:pt x="55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8" y="20"/>
                  </a:lnTo>
                  <a:lnTo>
                    <a:pt x="168" y="70"/>
                  </a:lnTo>
                  <a:lnTo>
                    <a:pt x="177" y="80"/>
                  </a:lnTo>
                  <a:lnTo>
                    <a:pt x="188" y="105"/>
                  </a:lnTo>
                  <a:lnTo>
                    <a:pt x="188" y="133"/>
                  </a:lnTo>
                  <a:lnTo>
                    <a:pt x="177" y="158"/>
                  </a:lnTo>
                  <a:lnTo>
                    <a:pt x="168" y="168"/>
                  </a:lnTo>
                  <a:lnTo>
                    <a:pt x="157" y="178"/>
                  </a:lnTo>
                  <a:lnTo>
                    <a:pt x="132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77">
              <a:extLst>
                <a:ext uri="{FF2B5EF4-FFF2-40B4-BE49-F238E27FC236}">
                  <a16:creationId xmlns:a16="http://schemas.microsoft.com/office/drawing/2014/main" id="{CFE98245-A3DD-4367-BB91-93E4B97A609C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844" y="4452782"/>
              <a:ext cx="58737" cy="58738"/>
            </a:xfrm>
            <a:custGeom>
              <a:avLst/>
              <a:gdLst>
                <a:gd name="T0" fmla="*/ 119 w 188"/>
                <a:gd name="T1" fmla="*/ 189 h 189"/>
                <a:gd name="T2" fmla="*/ 105 w 188"/>
                <a:gd name="T3" fmla="*/ 188 h 189"/>
                <a:gd name="T4" fmla="*/ 80 w 188"/>
                <a:gd name="T5" fmla="*/ 177 h 189"/>
                <a:gd name="T6" fmla="*/ 70 w 188"/>
                <a:gd name="T7" fmla="*/ 168 h 189"/>
                <a:gd name="T8" fmla="*/ 20 w 188"/>
                <a:gd name="T9" fmla="*/ 118 h 189"/>
                <a:gd name="T10" fmla="*/ 11 w 188"/>
                <a:gd name="T11" fmla="*/ 108 h 189"/>
                <a:gd name="T12" fmla="*/ 0 w 188"/>
                <a:gd name="T13" fmla="*/ 83 h 189"/>
                <a:gd name="T14" fmla="*/ 0 w 188"/>
                <a:gd name="T15" fmla="*/ 55 h 189"/>
                <a:gd name="T16" fmla="*/ 11 w 188"/>
                <a:gd name="T17" fmla="*/ 30 h 189"/>
                <a:gd name="T18" fmla="*/ 20 w 188"/>
                <a:gd name="T19" fmla="*/ 20 h 189"/>
                <a:gd name="T20" fmla="*/ 31 w 188"/>
                <a:gd name="T21" fmla="*/ 10 h 189"/>
                <a:gd name="T22" fmla="*/ 56 w 188"/>
                <a:gd name="T23" fmla="*/ 0 h 189"/>
                <a:gd name="T24" fmla="*/ 83 w 188"/>
                <a:gd name="T25" fmla="*/ 0 h 189"/>
                <a:gd name="T26" fmla="*/ 109 w 188"/>
                <a:gd name="T27" fmla="*/ 10 h 189"/>
                <a:gd name="T28" fmla="*/ 119 w 188"/>
                <a:gd name="T29" fmla="*/ 20 h 189"/>
                <a:gd name="T30" fmla="*/ 168 w 188"/>
                <a:gd name="T31" fmla="*/ 69 h 189"/>
                <a:gd name="T32" fmla="*/ 178 w 188"/>
                <a:gd name="T33" fmla="*/ 79 h 189"/>
                <a:gd name="T34" fmla="*/ 188 w 188"/>
                <a:gd name="T35" fmla="*/ 105 h 189"/>
                <a:gd name="T36" fmla="*/ 188 w 188"/>
                <a:gd name="T37" fmla="*/ 132 h 189"/>
                <a:gd name="T38" fmla="*/ 178 w 188"/>
                <a:gd name="T39" fmla="*/ 157 h 189"/>
                <a:gd name="T40" fmla="*/ 168 w 188"/>
                <a:gd name="T41" fmla="*/ 168 h 189"/>
                <a:gd name="T42" fmla="*/ 158 w 188"/>
                <a:gd name="T43" fmla="*/ 177 h 189"/>
                <a:gd name="T44" fmla="*/ 133 w 188"/>
                <a:gd name="T45" fmla="*/ 188 h 189"/>
                <a:gd name="T46" fmla="*/ 119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9" y="189"/>
                  </a:moveTo>
                  <a:lnTo>
                    <a:pt x="105" y="188"/>
                  </a:lnTo>
                  <a:lnTo>
                    <a:pt x="80" y="177"/>
                  </a:lnTo>
                  <a:lnTo>
                    <a:pt x="70" y="168"/>
                  </a:lnTo>
                  <a:lnTo>
                    <a:pt x="20" y="118"/>
                  </a:lnTo>
                  <a:lnTo>
                    <a:pt x="11" y="108"/>
                  </a:lnTo>
                  <a:lnTo>
                    <a:pt x="0" y="83"/>
                  </a:lnTo>
                  <a:lnTo>
                    <a:pt x="0" y="55"/>
                  </a:lnTo>
                  <a:lnTo>
                    <a:pt x="11" y="30"/>
                  </a:lnTo>
                  <a:lnTo>
                    <a:pt x="20" y="20"/>
                  </a:lnTo>
                  <a:lnTo>
                    <a:pt x="31" y="10"/>
                  </a:lnTo>
                  <a:lnTo>
                    <a:pt x="56" y="0"/>
                  </a:lnTo>
                  <a:lnTo>
                    <a:pt x="83" y="0"/>
                  </a:lnTo>
                  <a:lnTo>
                    <a:pt x="109" y="10"/>
                  </a:lnTo>
                  <a:lnTo>
                    <a:pt x="119" y="20"/>
                  </a:lnTo>
                  <a:lnTo>
                    <a:pt x="168" y="69"/>
                  </a:lnTo>
                  <a:lnTo>
                    <a:pt x="178" y="79"/>
                  </a:lnTo>
                  <a:lnTo>
                    <a:pt x="188" y="105"/>
                  </a:lnTo>
                  <a:lnTo>
                    <a:pt x="188" y="132"/>
                  </a:lnTo>
                  <a:lnTo>
                    <a:pt x="178" y="157"/>
                  </a:lnTo>
                  <a:lnTo>
                    <a:pt x="168" y="168"/>
                  </a:lnTo>
                  <a:lnTo>
                    <a:pt x="158" y="177"/>
                  </a:lnTo>
                  <a:lnTo>
                    <a:pt x="133" y="188"/>
                  </a:lnTo>
                  <a:lnTo>
                    <a:pt x="119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78">
              <a:extLst>
                <a:ext uri="{FF2B5EF4-FFF2-40B4-BE49-F238E27FC236}">
                  <a16:creationId xmlns:a16="http://schemas.microsoft.com/office/drawing/2014/main" id="{F7799F4F-C9B0-4134-B979-48C93ADA5E6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050" y="4363308"/>
              <a:ext cx="60325" cy="60325"/>
            </a:xfrm>
            <a:custGeom>
              <a:avLst/>
              <a:gdLst>
                <a:gd name="T0" fmla="*/ 119 w 187"/>
                <a:gd name="T1" fmla="*/ 188 h 188"/>
                <a:gd name="T2" fmla="*/ 105 w 187"/>
                <a:gd name="T3" fmla="*/ 188 h 188"/>
                <a:gd name="T4" fmla="*/ 80 w 187"/>
                <a:gd name="T5" fmla="*/ 177 h 188"/>
                <a:gd name="T6" fmla="*/ 68 w 187"/>
                <a:gd name="T7" fmla="*/ 168 h 188"/>
                <a:gd name="T8" fmla="*/ 19 w 187"/>
                <a:gd name="T9" fmla="*/ 119 h 188"/>
                <a:gd name="T10" fmla="*/ 10 w 187"/>
                <a:gd name="T11" fmla="*/ 107 h 188"/>
                <a:gd name="T12" fmla="*/ 0 w 187"/>
                <a:gd name="T13" fmla="*/ 82 h 188"/>
                <a:gd name="T14" fmla="*/ 0 w 187"/>
                <a:gd name="T15" fmla="*/ 56 h 188"/>
                <a:gd name="T16" fmla="*/ 10 w 187"/>
                <a:gd name="T17" fmla="*/ 30 h 188"/>
                <a:gd name="T18" fmla="*/ 19 w 187"/>
                <a:gd name="T19" fmla="*/ 20 h 188"/>
                <a:gd name="T20" fmla="*/ 31 w 187"/>
                <a:gd name="T21" fmla="*/ 11 h 188"/>
                <a:gd name="T22" fmla="*/ 56 w 187"/>
                <a:gd name="T23" fmla="*/ 0 h 188"/>
                <a:gd name="T24" fmla="*/ 82 w 187"/>
                <a:gd name="T25" fmla="*/ 0 h 188"/>
                <a:gd name="T26" fmla="*/ 107 w 187"/>
                <a:gd name="T27" fmla="*/ 11 h 188"/>
                <a:gd name="T28" fmla="*/ 119 w 187"/>
                <a:gd name="T29" fmla="*/ 20 h 188"/>
                <a:gd name="T30" fmla="*/ 168 w 187"/>
                <a:gd name="T31" fmla="*/ 69 h 188"/>
                <a:gd name="T32" fmla="*/ 178 w 187"/>
                <a:gd name="T33" fmla="*/ 80 h 188"/>
                <a:gd name="T34" fmla="*/ 187 w 187"/>
                <a:gd name="T35" fmla="*/ 105 h 188"/>
                <a:gd name="T36" fmla="*/ 187 w 187"/>
                <a:gd name="T37" fmla="*/ 132 h 188"/>
                <a:gd name="T38" fmla="*/ 178 w 187"/>
                <a:gd name="T39" fmla="*/ 157 h 188"/>
                <a:gd name="T40" fmla="*/ 168 w 187"/>
                <a:gd name="T41" fmla="*/ 168 h 188"/>
                <a:gd name="T42" fmla="*/ 157 w 187"/>
                <a:gd name="T43" fmla="*/ 177 h 188"/>
                <a:gd name="T44" fmla="*/ 131 w 187"/>
                <a:gd name="T45" fmla="*/ 188 h 188"/>
                <a:gd name="T46" fmla="*/ 119 w 187"/>
                <a:gd name="T4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8">
                  <a:moveTo>
                    <a:pt x="119" y="188"/>
                  </a:moveTo>
                  <a:lnTo>
                    <a:pt x="105" y="188"/>
                  </a:lnTo>
                  <a:lnTo>
                    <a:pt x="80" y="177"/>
                  </a:lnTo>
                  <a:lnTo>
                    <a:pt x="68" y="168"/>
                  </a:lnTo>
                  <a:lnTo>
                    <a:pt x="19" y="119"/>
                  </a:lnTo>
                  <a:lnTo>
                    <a:pt x="10" y="107"/>
                  </a:lnTo>
                  <a:lnTo>
                    <a:pt x="0" y="82"/>
                  </a:lnTo>
                  <a:lnTo>
                    <a:pt x="0" y="56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31" y="11"/>
                  </a:lnTo>
                  <a:lnTo>
                    <a:pt x="56" y="0"/>
                  </a:lnTo>
                  <a:lnTo>
                    <a:pt x="82" y="0"/>
                  </a:lnTo>
                  <a:lnTo>
                    <a:pt x="107" y="11"/>
                  </a:lnTo>
                  <a:lnTo>
                    <a:pt x="119" y="20"/>
                  </a:lnTo>
                  <a:lnTo>
                    <a:pt x="168" y="69"/>
                  </a:lnTo>
                  <a:lnTo>
                    <a:pt x="178" y="80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8" y="157"/>
                  </a:lnTo>
                  <a:lnTo>
                    <a:pt x="168" y="168"/>
                  </a:lnTo>
                  <a:lnTo>
                    <a:pt x="157" y="177"/>
                  </a:lnTo>
                  <a:lnTo>
                    <a:pt x="131" y="188"/>
                  </a:lnTo>
                  <a:lnTo>
                    <a:pt x="119" y="18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79">
              <a:extLst>
                <a:ext uri="{FF2B5EF4-FFF2-40B4-BE49-F238E27FC236}">
                  <a16:creationId xmlns:a16="http://schemas.microsoft.com/office/drawing/2014/main" id="{58A72B69-596E-4AF4-A195-1AE791ECA09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844" y="4275422"/>
              <a:ext cx="58737" cy="58738"/>
            </a:xfrm>
            <a:custGeom>
              <a:avLst/>
              <a:gdLst>
                <a:gd name="T0" fmla="*/ 118 w 188"/>
                <a:gd name="T1" fmla="*/ 189 h 189"/>
                <a:gd name="T2" fmla="*/ 105 w 188"/>
                <a:gd name="T3" fmla="*/ 188 h 189"/>
                <a:gd name="T4" fmla="*/ 79 w 188"/>
                <a:gd name="T5" fmla="*/ 178 h 189"/>
                <a:gd name="T6" fmla="*/ 69 w 188"/>
                <a:gd name="T7" fmla="*/ 168 h 189"/>
                <a:gd name="T8" fmla="*/ 20 w 188"/>
                <a:gd name="T9" fmla="*/ 119 h 189"/>
                <a:gd name="T10" fmla="*/ 10 w 188"/>
                <a:gd name="T11" fmla="*/ 108 h 189"/>
                <a:gd name="T12" fmla="*/ 0 w 188"/>
                <a:gd name="T13" fmla="*/ 83 h 189"/>
                <a:gd name="T14" fmla="*/ 0 w 188"/>
                <a:gd name="T15" fmla="*/ 56 h 189"/>
                <a:gd name="T16" fmla="*/ 10 w 188"/>
                <a:gd name="T17" fmla="*/ 31 h 189"/>
                <a:gd name="T18" fmla="*/ 20 w 188"/>
                <a:gd name="T19" fmla="*/ 20 h 189"/>
                <a:gd name="T20" fmla="*/ 30 w 188"/>
                <a:gd name="T21" fmla="*/ 11 h 189"/>
                <a:gd name="T22" fmla="*/ 55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8 w 188"/>
                <a:gd name="T29" fmla="*/ 20 h 189"/>
                <a:gd name="T30" fmla="*/ 168 w 188"/>
                <a:gd name="T31" fmla="*/ 70 h 189"/>
                <a:gd name="T32" fmla="*/ 177 w 188"/>
                <a:gd name="T33" fmla="*/ 80 h 189"/>
                <a:gd name="T34" fmla="*/ 188 w 188"/>
                <a:gd name="T35" fmla="*/ 105 h 189"/>
                <a:gd name="T36" fmla="*/ 188 w 188"/>
                <a:gd name="T37" fmla="*/ 133 h 189"/>
                <a:gd name="T38" fmla="*/ 177 w 188"/>
                <a:gd name="T39" fmla="*/ 158 h 189"/>
                <a:gd name="T40" fmla="*/ 168 w 188"/>
                <a:gd name="T41" fmla="*/ 168 h 189"/>
                <a:gd name="T42" fmla="*/ 157 w 188"/>
                <a:gd name="T43" fmla="*/ 178 h 189"/>
                <a:gd name="T44" fmla="*/ 132 w 188"/>
                <a:gd name="T45" fmla="*/ 188 h 189"/>
                <a:gd name="T46" fmla="*/ 118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8" y="189"/>
                  </a:moveTo>
                  <a:lnTo>
                    <a:pt x="105" y="188"/>
                  </a:lnTo>
                  <a:lnTo>
                    <a:pt x="79" y="178"/>
                  </a:lnTo>
                  <a:lnTo>
                    <a:pt x="69" y="168"/>
                  </a:lnTo>
                  <a:lnTo>
                    <a:pt x="20" y="119"/>
                  </a:lnTo>
                  <a:lnTo>
                    <a:pt x="10" y="108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10" y="31"/>
                  </a:lnTo>
                  <a:lnTo>
                    <a:pt x="20" y="20"/>
                  </a:lnTo>
                  <a:lnTo>
                    <a:pt x="30" y="11"/>
                  </a:lnTo>
                  <a:lnTo>
                    <a:pt x="55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8" y="20"/>
                  </a:lnTo>
                  <a:lnTo>
                    <a:pt x="168" y="70"/>
                  </a:lnTo>
                  <a:lnTo>
                    <a:pt x="177" y="80"/>
                  </a:lnTo>
                  <a:lnTo>
                    <a:pt x="188" y="105"/>
                  </a:lnTo>
                  <a:lnTo>
                    <a:pt x="188" y="133"/>
                  </a:lnTo>
                  <a:lnTo>
                    <a:pt x="177" y="158"/>
                  </a:lnTo>
                  <a:lnTo>
                    <a:pt x="168" y="168"/>
                  </a:lnTo>
                  <a:lnTo>
                    <a:pt x="157" y="178"/>
                  </a:lnTo>
                  <a:lnTo>
                    <a:pt x="132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80">
              <a:extLst>
                <a:ext uri="{FF2B5EF4-FFF2-40B4-BE49-F238E27FC236}">
                  <a16:creationId xmlns:a16="http://schemas.microsoft.com/office/drawing/2014/main" id="{263FD487-4510-4771-9411-9F6DA14D51F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104410" y="6946961"/>
              <a:ext cx="119062" cy="120650"/>
            </a:xfrm>
            <a:custGeom>
              <a:avLst/>
              <a:gdLst>
                <a:gd name="T0" fmla="*/ 266 w 377"/>
                <a:gd name="T1" fmla="*/ 378 h 378"/>
                <a:gd name="T2" fmla="*/ 253 w 377"/>
                <a:gd name="T3" fmla="*/ 377 h 378"/>
                <a:gd name="T4" fmla="*/ 228 w 377"/>
                <a:gd name="T5" fmla="*/ 366 h 378"/>
                <a:gd name="T6" fmla="*/ 217 w 377"/>
                <a:gd name="T7" fmla="*/ 357 h 378"/>
                <a:gd name="T8" fmla="*/ 208 w 377"/>
                <a:gd name="T9" fmla="*/ 346 h 378"/>
                <a:gd name="T10" fmla="*/ 197 w 377"/>
                <a:gd name="T11" fmla="*/ 321 h 378"/>
                <a:gd name="T12" fmla="*/ 197 w 377"/>
                <a:gd name="T13" fmla="*/ 294 h 378"/>
                <a:gd name="T14" fmla="*/ 208 w 377"/>
                <a:gd name="T15" fmla="*/ 269 h 378"/>
                <a:gd name="T16" fmla="*/ 217 w 377"/>
                <a:gd name="T17" fmla="*/ 258 h 378"/>
                <a:gd name="T18" fmla="*/ 226 w 377"/>
                <a:gd name="T19" fmla="*/ 248 h 378"/>
                <a:gd name="T20" fmla="*/ 237 w 377"/>
                <a:gd name="T21" fmla="*/ 222 h 378"/>
                <a:gd name="T22" fmla="*/ 237 w 377"/>
                <a:gd name="T23" fmla="*/ 195 h 378"/>
                <a:gd name="T24" fmla="*/ 226 w 377"/>
                <a:gd name="T25" fmla="*/ 170 h 378"/>
                <a:gd name="T26" fmla="*/ 217 w 377"/>
                <a:gd name="T27" fmla="*/ 159 h 378"/>
                <a:gd name="T28" fmla="*/ 207 w 377"/>
                <a:gd name="T29" fmla="*/ 150 h 378"/>
                <a:gd name="T30" fmla="*/ 181 w 377"/>
                <a:gd name="T31" fmla="*/ 140 h 378"/>
                <a:gd name="T32" fmla="*/ 154 w 377"/>
                <a:gd name="T33" fmla="*/ 140 h 378"/>
                <a:gd name="T34" fmla="*/ 129 w 377"/>
                <a:gd name="T35" fmla="*/ 150 h 378"/>
                <a:gd name="T36" fmla="*/ 118 w 377"/>
                <a:gd name="T37" fmla="*/ 159 h 378"/>
                <a:gd name="T38" fmla="*/ 107 w 377"/>
                <a:gd name="T39" fmla="*/ 169 h 378"/>
                <a:gd name="T40" fmla="*/ 82 w 377"/>
                <a:gd name="T41" fmla="*/ 179 h 378"/>
                <a:gd name="T42" fmla="*/ 55 w 377"/>
                <a:gd name="T43" fmla="*/ 179 h 378"/>
                <a:gd name="T44" fmla="*/ 30 w 377"/>
                <a:gd name="T45" fmla="*/ 169 h 378"/>
                <a:gd name="T46" fmla="*/ 19 w 377"/>
                <a:gd name="T47" fmla="*/ 159 h 378"/>
                <a:gd name="T48" fmla="*/ 9 w 377"/>
                <a:gd name="T49" fmla="*/ 149 h 378"/>
                <a:gd name="T50" fmla="*/ 0 w 377"/>
                <a:gd name="T51" fmla="*/ 124 h 378"/>
                <a:gd name="T52" fmla="*/ 0 w 377"/>
                <a:gd name="T53" fmla="*/ 96 h 378"/>
                <a:gd name="T54" fmla="*/ 9 w 377"/>
                <a:gd name="T55" fmla="*/ 71 h 378"/>
                <a:gd name="T56" fmla="*/ 19 w 377"/>
                <a:gd name="T57" fmla="*/ 61 h 378"/>
                <a:gd name="T58" fmla="*/ 34 w 377"/>
                <a:gd name="T59" fmla="*/ 46 h 378"/>
                <a:gd name="T60" fmla="*/ 70 w 377"/>
                <a:gd name="T61" fmla="*/ 23 h 378"/>
                <a:gd name="T62" fmla="*/ 108 w 377"/>
                <a:gd name="T63" fmla="*/ 7 h 378"/>
                <a:gd name="T64" fmla="*/ 147 w 377"/>
                <a:gd name="T65" fmla="*/ 0 h 378"/>
                <a:gd name="T66" fmla="*/ 188 w 377"/>
                <a:gd name="T67" fmla="*/ 0 h 378"/>
                <a:gd name="T68" fmla="*/ 228 w 377"/>
                <a:gd name="T69" fmla="*/ 7 h 378"/>
                <a:gd name="T70" fmla="*/ 265 w 377"/>
                <a:gd name="T71" fmla="*/ 23 h 378"/>
                <a:gd name="T72" fmla="*/ 300 w 377"/>
                <a:gd name="T73" fmla="*/ 46 h 378"/>
                <a:gd name="T74" fmla="*/ 316 w 377"/>
                <a:gd name="T75" fmla="*/ 61 h 378"/>
                <a:gd name="T76" fmla="*/ 330 w 377"/>
                <a:gd name="T77" fmla="*/ 76 h 378"/>
                <a:gd name="T78" fmla="*/ 353 w 377"/>
                <a:gd name="T79" fmla="*/ 111 h 378"/>
                <a:gd name="T80" fmla="*/ 369 w 377"/>
                <a:gd name="T81" fmla="*/ 149 h 378"/>
                <a:gd name="T82" fmla="*/ 377 w 377"/>
                <a:gd name="T83" fmla="*/ 189 h 378"/>
                <a:gd name="T84" fmla="*/ 377 w 377"/>
                <a:gd name="T85" fmla="*/ 229 h 378"/>
                <a:gd name="T86" fmla="*/ 369 w 377"/>
                <a:gd name="T87" fmla="*/ 269 h 378"/>
                <a:gd name="T88" fmla="*/ 353 w 377"/>
                <a:gd name="T89" fmla="*/ 306 h 378"/>
                <a:gd name="T90" fmla="*/ 330 w 377"/>
                <a:gd name="T91" fmla="*/ 341 h 378"/>
                <a:gd name="T92" fmla="*/ 316 w 377"/>
                <a:gd name="T93" fmla="*/ 357 h 378"/>
                <a:gd name="T94" fmla="*/ 305 w 377"/>
                <a:gd name="T95" fmla="*/ 366 h 378"/>
                <a:gd name="T96" fmla="*/ 280 w 377"/>
                <a:gd name="T97" fmla="*/ 377 h 378"/>
                <a:gd name="T98" fmla="*/ 266 w 377"/>
                <a:gd name="T99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7" h="378">
                  <a:moveTo>
                    <a:pt x="266" y="378"/>
                  </a:moveTo>
                  <a:lnTo>
                    <a:pt x="253" y="377"/>
                  </a:lnTo>
                  <a:lnTo>
                    <a:pt x="228" y="366"/>
                  </a:lnTo>
                  <a:lnTo>
                    <a:pt x="217" y="357"/>
                  </a:lnTo>
                  <a:lnTo>
                    <a:pt x="208" y="346"/>
                  </a:lnTo>
                  <a:lnTo>
                    <a:pt x="197" y="321"/>
                  </a:lnTo>
                  <a:lnTo>
                    <a:pt x="197" y="294"/>
                  </a:lnTo>
                  <a:lnTo>
                    <a:pt x="208" y="269"/>
                  </a:lnTo>
                  <a:lnTo>
                    <a:pt x="217" y="258"/>
                  </a:lnTo>
                  <a:lnTo>
                    <a:pt x="226" y="248"/>
                  </a:lnTo>
                  <a:lnTo>
                    <a:pt x="237" y="222"/>
                  </a:lnTo>
                  <a:lnTo>
                    <a:pt x="237" y="195"/>
                  </a:lnTo>
                  <a:lnTo>
                    <a:pt x="226" y="170"/>
                  </a:lnTo>
                  <a:lnTo>
                    <a:pt x="217" y="159"/>
                  </a:lnTo>
                  <a:lnTo>
                    <a:pt x="207" y="150"/>
                  </a:lnTo>
                  <a:lnTo>
                    <a:pt x="181" y="140"/>
                  </a:lnTo>
                  <a:lnTo>
                    <a:pt x="154" y="140"/>
                  </a:lnTo>
                  <a:lnTo>
                    <a:pt x="129" y="150"/>
                  </a:lnTo>
                  <a:lnTo>
                    <a:pt x="118" y="159"/>
                  </a:lnTo>
                  <a:lnTo>
                    <a:pt x="107" y="169"/>
                  </a:lnTo>
                  <a:lnTo>
                    <a:pt x="82" y="179"/>
                  </a:lnTo>
                  <a:lnTo>
                    <a:pt x="55" y="179"/>
                  </a:lnTo>
                  <a:lnTo>
                    <a:pt x="30" y="169"/>
                  </a:lnTo>
                  <a:lnTo>
                    <a:pt x="19" y="159"/>
                  </a:lnTo>
                  <a:lnTo>
                    <a:pt x="9" y="149"/>
                  </a:lnTo>
                  <a:lnTo>
                    <a:pt x="0" y="124"/>
                  </a:lnTo>
                  <a:lnTo>
                    <a:pt x="0" y="96"/>
                  </a:lnTo>
                  <a:lnTo>
                    <a:pt x="9" y="71"/>
                  </a:lnTo>
                  <a:lnTo>
                    <a:pt x="19" y="61"/>
                  </a:lnTo>
                  <a:lnTo>
                    <a:pt x="34" y="46"/>
                  </a:lnTo>
                  <a:lnTo>
                    <a:pt x="70" y="23"/>
                  </a:lnTo>
                  <a:lnTo>
                    <a:pt x="108" y="7"/>
                  </a:lnTo>
                  <a:lnTo>
                    <a:pt x="147" y="0"/>
                  </a:lnTo>
                  <a:lnTo>
                    <a:pt x="188" y="0"/>
                  </a:lnTo>
                  <a:lnTo>
                    <a:pt x="228" y="7"/>
                  </a:lnTo>
                  <a:lnTo>
                    <a:pt x="265" y="23"/>
                  </a:lnTo>
                  <a:lnTo>
                    <a:pt x="300" y="46"/>
                  </a:lnTo>
                  <a:lnTo>
                    <a:pt x="316" y="61"/>
                  </a:lnTo>
                  <a:lnTo>
                    <a:pt x="330" y="76"/>
                  </a:lnTo>
                  <a:lnTo>
                    <a:pt x="353" y="111"/>
                  </a:lnTo>
                  <a:lnTo>
                    <a:pt x="369" y="149"/>
                  </a:lnTo>
                  <a:lnTo>
                    <a:pt x="377" y="189"/>
                  </a:lnTo>
                  <a:lnTo>
                    <a:pt x="377" y="229"/>
                  </a:lnTo>
                  <a:lnTo>
                    <a:pt x="369" y="269"/>
                  </a:lnTo>
                  <a:lnTo>
                    <a:pt x="353" y="306"/>
                  </a:lnTo>
                  <a:lnTo>
                    <a:pt x="330" y="341"/>
                  </a:lnTo>
                  <a:lnTo>
                    <a:pt x="316" y="357"/>
                  </a:lnTo>
                  <a:lnTo>
                    <a:pt x="305" y="366"/>
                  </a:lnTo>
                  <a:lnTo>
                    <a:pt x="280" y="377"/>
                  </a:lnTo>
                  <a:lnTo>
                    <a:pt x="266" y="37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81">
              <a:extLst>
                <a:ext uri="{FF2B5EF4-FFF2-40B4-BE49-F238E27FC236}">
                  <a16:creationId xmlns:a16="http://schemas.microsoft.com/office/drawing/2014/main" id="{EB61709A-A9FB-4B56-90C7-B505D113AC3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104177" y="6351458"/>
              <a:ext cx="120650" cy="120650"/>
            </a:xfrm>
            <a:custGeom>
              <a:avLst/>
              <a:gdLst>
                <a:gd name="T0" fmla="*/ 209 w 377"/>
                <a:gd name="T1" fmla="*/ 379 h 379"/>
                <a:gd name="T2" fmla="*/ 189 w 377"/>
                <a:gd name="T3" fmla="*/ 379 h 379"/>
                <a:gd name="T4" fmla="*/ 149 w 377"/>
                <a:gd name="T5" fmla="*/ 370 h 379"/>
                <a:gd name="T6" fmla="*/ 111 w 377"/>
                <a:gd name="T7" fmla="*/ 354 h 379"/>
                <a:gd name="T8" fmla="*/ 76 w 377"/>
                <a:gd name="T9" fmla="*/ 331 h 379"/>
                <a:gd name="T10" fmla="*/ 61 w 377"/>
                <a:gd name="T11" fmla="*/ 317 h 379"/>
                <a:gd name="T12" fmla="*/ 46 w 377"/>
                <a:gd name="T13" fmla="*/ 301 h 379"/>
                <a:gd name="T14" fmla="*/ 23 w 377"/>
                <a:gd name="T15" fmla="*/ 266 h 379"/>
                <a:gd name="T16" fmla="*/ 7 w 377"/>
                <a:gd name="T17" fmla="*/ 228 h 379"/>
                <a:gd name="T18" fmla="*/ 0 w 377"/>
                <a:gd name="T19" fmla="*/ 189 h 379"/>
                <a:gd name="T20" fmla="*/ 0 w 377"/>
                <a:gd name="T21" fmla="*/ 148 h 379"/>
                <a:gd name="T22" fmla="*/ 7 w 377"/>
                <a:gd name="T23" fmla="*/ 109 h 379"/>
                <a:gd name="T24" fmla="*/ 23 w 377"/>
                <a:gd name="T25" fmla="*/ 70 h 379"/>
                <a:gd name="T26" fmla="*/ 46 w 377"/>
                <a:gd name="T27" fmla="*/ 35 h 379"/>
                <a:gd name="T28" fmla="*/ 61 w 377"/>
                <a:gd name="T29" fmla="*/ 20 h 379"/>
                <a:gd name="T30" fmla="*/ 71 w 377"/>
                <a:gd name="T31" fmla="*/ 10 h 379"/>
                <a:gd name="T32" fmla="*/ 96 w 377"/>
                <a:gd name="T33" fmla="*/ 0 h 379"/>
                <a:gd name="T34" fmla="*/ 124 w 377"/>
                <a:gd name="T35" fmla="*/ 0 h 379"/>
                <a:gd name="T36" fmla="*/ 149 w 377"/>
                <a:gd name="T37" fmla="*/ 10 h 379"/>
                <a:gd name="T38" fmla="*/ 159 w 377"/>
                <a:gd name="T39" fmla="*/ 20 h 379"/>
                <a:gd name="T40" fmla="*/ 169 w 377"/>
                <a:gd name="T41" fmla="*/ 30 h 379"/>
                <a:gd name="T42" fmla="*/ 179 w 377"/>
                <a:gd name="T43" fmla="*/ 56 h 379"/>
                <a:gd name="T44" fmla="*/ 179 w 377"/>
                <a:gd name="T45" fmla="*/ 83 h 379"/>
                <a:gd name="T46" fmla="*/ 169 w 377"/>
                <a:gd name="T47" fmla="*/ 108 h 379"/>
                <a:gd name="T48" fmla="*/ 159 w 377"/>
                <a:gd name="T49" fmla="*/ 118 h 379"/>
                <a:gd name="T50" fmla="*/ 150 w 377"/>
                <a:gd name="T51" fmla="*/ 130 h 379"/>
                <a:gd name="T52" fmla="*/ 139 w 377"/>
                <a:gd name="T53" fmla="*/ 155 h 379"/>
                <a:gd name="T54" fmla="*/ 138 w 377"/>
                <a:gd name="T55" fmla="*/ 169 h 379"/>
                <a:gd name="T56" fmla="*/ 139 w 377"/>
                <a:gd name="T57" fmla="*/ 182 h 379"/>
                <a:gd name="T58" fmla="*/ 150 w 377"/>
                <a:gd name="T59" fmla="*/ 207 h 379"/>
                <a:gd name="T60" fmla="*/ 159 w 377"/>
                <a:gd name="T61" fmla="*/ 218 h 379"/>
                <a:gd name="T62" fmla="*/ 170 w 377"/>
                <a:gd name="T63" fmla="*/ 227 h 379"/>
                <a:gd name="T64" fmla="*/ 195 w 377"/>
                <a:gd name="T65" fmla="*/ 238 h 379"/>
                <a:gd name="T66" fmla="*/ 209 w 377"/>
                <a:gd name="T67" fmla="*/ 239 h 379"/>
                <a:gd name="T68" fmla="*/ 222 w 377"/>
                <a:gd name="T69" fmla="*/ 238 h 379"/>
                <a:gd name="T70" fmla="*/ 247 w 377"/>
                <a:gd name="T71" fmla="*/ 227 h 379"/>
                <a:gd name="T72" fmla="*/ 258 w 377"/>
                <a:gd name="T73" fmla="*/ 218 h 379"/>
                <a:gd name="T74" fmla="*/ 270 w 377"/>
                <a:gd name="T75" fmla="*/ 208 h 379"/>
                <a:gd name="T76" fmla="*/ 295 w 377"/>
                <a:gd name="T77" fmla="*/ 198 h 379"/>
                <a:gd name="T78" fmla="*/ 321 w 377"/>
                <a:gd name="T79" fmla="*/ 198 h 379"/>
                <a:gd name="T80" fmla="*/ 346 w 377"/>
                <a:gd name="T81" fmla="*/ 208 h 379"/>
                <a:gd name="T82" fmla="*/ 357 w 377"/>
                <a:gd name="T83" fmla="*/ 218 h 379"/>
                <a:gd name="T84" fmla="*/ 366 w 377"/>
                <a:gd name="T85" fmla="*/ 228 h 379"/>
                <a:gd name="T86" fmla="*/ 377 w 377"/>
                <a:gd name="T87" fmla="*/ 254 h 379"/>
                <a:gd name="T88" fmla="*/ 377 w 377"/>
                <a:gd name="T89" fmla="*/ 281 h 379"/>
                <a:gd name="T90" fmla="*/ 366 w 377"/>
                <a:gd name="T91" fmla="*/ 306 h 379"/>
                <a:gd name="T92" fmla="*/ 357 w 377"/>
                <a:gd name="T93" fmla="*/ 317 h 379"/>
                <a:gd name="T94" fmla="*/ 341 w 377"/>
                <a:gd name="T95" fmla="*/ 331 h 379"/>
                <a:gd name="T96" fmla="*/ 306 w 377"/>
                <a:gd name="T97" fmla="*/ 354 h 379"/>
                <a:gd name="T98" fmla="*/ 268 w 377"/>
                <a:gd name="T99" fmla="*/ 370 h 379"/>
                <a:gd name="T100" fmla="*/ 229 w 377"/>
                <a:gd name="T101" fmla="*/ 379 h 379"/>
                <a:gd name="T102" fmla="*/ 209 w 377"/>
                <a:gd name="T103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379">
                  <a:moveTo>
                    <a:pt x="209" y="379"/>
                  </a:moveTo>
                  <a:lnTo>
                    <a:pt x="189" y="379"/>
                  </a:lnTo>
                  <a:lnTo>
                    <a:pt x="149" y="370"/>
                  </a:lnTo>
                  <a:lnTo>
                    <a:pt x="111" y="354"/>
                  </a:lnTo>
                  <a:lnTo>
                    <a:pt x="76" y="331"/>
                  </a:lnTo>
                  <a:lnTo>
                    <a:pt x="61" y="317"/>
                  </a:lnTo>
                  <a:lnTo>
                    <a:pt x="46" y="301"/>
                  </a:lnTo>
                  <a:lnTo>
                    <a:pt x="23" y="266"/>
                  </a:lnTo>
                  <a:lnTo>
                    <a:pt x="7" y="228"/>
                  </a:lnTo>
                  <a:lnTo>
                    <a:pt x="0" y="189"/>
                  </a:lnTo>
                  <a:lnTo>
                    <a:pt x="0" y="148"/>
                  </a:lnTo>
                  <a:lnTo>
                    <a:pt x="7" y="109"/>
                  </a:lnTo>
                  <a:lnTo>
                    <a:pt x="23" y="70"/>
                  </a:lnTo>
                  <a:lnTo>
                    <a:pt x="46" y="35"/>
                  </a:lnTo>
                  <a:lnTo>
                    <a:pt x="61" y="20"/>
                  </a:lnTo>
                  <a:lnTo>
                    <a:pt x="71" y="10"/>
                  </a:lnTo>
                  <a:lnTo>
                    <a:pt x="96" y="0"/>
                  </a:lnTo>
                  <a:lnTo>
                    <a:pt x="124" y="0"/>
                  </a:lnTo>
                  <a:lnTo>
                    <a:pt x="149" y="10"/>
                  </a:lnTo>
                  <a:lnTo>
                    <a:pt x="159" y="20"/>
                  </a:lnTo>
                  <a:lnTo>
                    <a:pt x="169" y="30"/>
                  </a:lnTo>
                  <a:lnTo>
                    <a:pt x="179" y="56"/>
                  </a:lnTo>
                  <a:lnTo>
                    <a:pt x="179" y="83"/>
                  </a:lnTo>
                  <a:lnTo>
                    <a:pt x="169" y="108"/>
                  </a:lnTo>
                  <a:lnTo>
                    <a:pt x="159" y="118"/>
                  </a:lnTo>
                  <a:lnTo>
                    <a:pt x="150" y="130"/>
                  </a:lnTo>
                  <a:lnTo>
                    <a:pt x="139" y="155"/>
                  </a:lnTo>
                  <a:lnTo>
                    <a:pt x="138" y="169"/>
                  </a:lnTo>
                  <a:lnTo>
                    <a:pt x="139" y="182"/>
                  </a:lnTo>
                  <a:lnTo>
                    <a:pt x="150" y="207"/>
                  </a:lnTo>
                  <a:lnTo>
                    <a:pt x="159" y="218"/>
                  </a:lnTo>
                  <a:lnTo>
                    <a:pt x="170" y="227"/>
                  </a:lnTo>
                  <a:lnTo>
                    <a:pt x="195" y="238"/>
                  </a:lnTo>
                  <a:lnTo>
                    <a:pt x="209" y="239"/>
                  </a:lnTo>
                  <a:lnTo>
                    <a:pt x="222" y="238"/>
                  </a:lnTo>
                  <a:lnTo>
                    <a:pt x="247" y="227"/>
                  </a:lnTo>
                  <a:lnTo>
                    <a:pt x="258" y="218"/>
                  </a:lnTo>
                  <a:lnTo>
                    <a:pt x="270" y="208"/>
                  </a:lnTo>
                  <a:lnTo>
                    <a:pt x="295" y="198"/>
                  </a:lnTo>
                  <a:lnTo>
                    <a:pt x="321" y="198"/>
                  </a:lnTo>
                  <a:lnTo>
                    <a:pt x="346" y="208"/>
                  </a:lnTo>
                  <a:lnTo>
                    <a:pt x="357" y="218"/>
                  </a:lnTo>
                  <a:lnTo>
                    <a:pt x="366" y="228"/>
                  </a:lnTo>
                  <a:lnTo>
                    <a:pt x="377" y="254"/>
                  </a:lnTo>
                  <a:lnTo>
                    <a:pt x="377" y="281"/>
                  </a:lnTo>
                  <a:lnTo>
                    <a:pt x="366" y="306"/>
                  </a:lnTo>
                  <a:lnTo>
                    <a:pt x="357" y="317"/>
                  </a:lnTo>
                  <a:lnTo>
                    <a:pt x="341" y="331"/>
                  </a:lnTo>
                  <a:lnTo>
                    <a:pt x="306" y="354"/>
                  </a:lnTo>
                  <a:lnTo>
                    <a:pt x="268" y="370"/>
                  </a:lnTo>
                  <a:lnTo>
                    <a:pt x="229" y="379"/>
                  </a:lnTo>
                  <a:lnTo>
                    <a:pt x="209" y="37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82">
              <a:extLst>
                <a:ext uri="{FF2B5EF4-FFF2-40B4-BE49-F238E27FC236}">
                  <a16:creationId xmlns:a16="http://schemas.microsoft.com/office/drawing/2014/main" id="{2B6381E0-928E-4D70-A27E-CD0A053D2541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83185" y="6483035"/>
              <a:ext cx="452437" cy="452438"/>
            </a:xfrm>
            <a:custGeom>
              <a:avLst/>
              <a:gdLst>
                <a:gd name="T0" fmla="*/ 69 w 1423"/>
                <a:gd name="T1" fmla="*/ 1424 h 1424"/>
                <a:gd name="T2" fmla="*/ 55 w 1423"/>
                <a:gd name="T3" fmla="*/ 1423 h 1424"/>
                <a:gd name="T4" fmla="*/ 30 w 1423"/>
                <a:gd name="T5" fmla="*/ 1413 h 1424"/>
                <a:gd name="T6" fmla="*/ 20 w 1423"/>
                <a:gd name="T7" fmla="*/ 1403 h 1424"/>
                <a:gd name="T8" fmla="*/ 10 w 1423"/>
                <a:gd name="T9" fmla="*/ 1393 h 1424"/>
                <a:gd name="T10" fmla="*/ 0 w 1423"/>
                <a:gd name="T11" fmla="*/ 1368 h 1424"/>
                <a:gd name="T12" fmla="*/ 0 w 1423"/>
                <a:gd name="T13" fmla="*/ 1341 h 1424"/>
                <a:gd name="T14" fmla="*/ 10 w 1423"/>
                <a:gd name="T15" fmla="*/ 1315 h 1424"/>
                <a:gd name="T16" fmla="*/ 20 w 1423"/>
                <a:gd name="T17" fmla="*/ 1305 h 1424"/>
                <a:gd name="T18" fmla="*/ 1305 w 1423"/>
                <a:gd name="T19" fmla="*/ 20 h 1424"/>
                <a:gd name="T20" fmla="*/ 1316 w 1423"/>
                <a:gd name="T21" fmla="*/ 10 h 1424"/>
                <a:gd name="T22" fmla="*/ 1341 w 1423"/>
                <a:gd name="T23" fmla="*/ 0 h 1424"/>
                <a:gd name="T24" fmla="*/ 1368 w 1423"/>
                <a:gd name="T25" fmla="*/ 0 h 1424"/>
                <a:gd name="T26" fmla="*/ 1393 w 1423"/>
                <a:gd name="T27" fmla="*/ 10 h 1424"/>
                <a:gd name="T28" fmla="*/ 1404 w 1423"/>
                <a:gd name="T29" fmla="*/ 20 h 1424"/>
                <a:gd name="T30" fmla="*/ 1414 w 1423"/>
                <a:gd name="T31" fmla="*/ 30 h 1424"/>
                <a:gd name="T32" fmla="*/ 1423 w 1423"/>
                <a:gd name="T33" fmla="*/ 55 h 1424"/>
                <a:gd name="T34" fmla="*/ 1423 w 1423"/>
                <a:gd name="T35" fmla="*/ 83 h 1424"/>
                <a:gd name="T36" fmla="*/ 1414 w 1423"/>
                <a:gd name="T37" fmla="*/ 108 h 1424"/>
                <a:gd name="T38" fmla="*/ 1404 w 1423"/>
                <a:gd name="T39" fmla="*/ 118 h 1424"/>
                <a:gd name="T40" fmla="*/ 118 w 1423"/>
                <a:gd name="T41" fmla="*/ 1403 h 1424"/>
                <a:gd name="T42" fmla="*/ 108 w 1423"/>
                <a:gd name="T43" fmla="*/ 1413 h 1424"/>
                <a:gd name="T44" fmla="*/ 83 w 1423"/>
                <a:gd name="T45" fmla="*/ 1423 h 1424"/>
                <a:gd name="T46" fmla="*/ 69 w 1423"/>
                <a:gd name="T47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3" h="1424">
                  <a:moveTo>
                    <a:pt x="69" y="1424"/>
                  </a:moveTo>
                  <a:lnTo>
                    <a:pt x="55" y="1423"/>
                  </a:lnTo>
                  <a:lnTo>
                    <a:pt x="30" y="1413"/>
                  </a:lnTo>
                  <a:lnTo>
                    <a:pt x="20" y="1403"/>
                  </a:lnTo>
                  <a:lnTo>
                    <a:pt x="10" y="1393"/>
                  </a:lnTo>
                  <a:lnTo>
                    <a:pt x="0" y="1368"/>
                  </a:lnTo>
                  <a:lnTo>
                    <a:pt x="0" y="1341"/>
                  </a:lnTo>
                  <a:lnTo>
                    <a:pt x="10" y="1315"/>
                  </a:lnTo>
                  <a:lnTo>
                    <a:pt x="20" y="1305"/>
                  </a:lnTo>
                  <a:lnTo>
                    <a:pt x="1305" y="20"/>
                  </a:lnTo>
                  <a:lnTo>
                    <a:pt x="1316" y="10"/>
                  </a:lnTo>
                  <a:lnTo>
                    <a:pt x="1341" y="0"/>
                  </a:lnTo>
                  <a:lnTo>
                    <a:pt x="1368" y="0"/>
                  </a:lnTo>
                  <a:lnTo>
                    <a:pt x="1393" y="10"/>
                  </a:lnTo>
                  <a:lnTo>
                    <a:pt x="1404" y="20"/>
                  </a:lnTo>
                  <a:lnTo>
                    <a:pt x="1414" y="30"/>
                  </a:lnTo>
                  <a:lnTo>
                    <a:pt x="1423" y="55"/>
                  </a:lnTo>
                  <a:lnTo>
                    <a:pt x="1423" y="83"/>
                  </a:lnTo>
                  <a:lnTo>
                    <a:pt x="1414" y="108"/>
                  </a:lnTo>
                  <a:lnTo>
                    <a:pt x="1404" y="118"/>
                  </a:lnTo>
                  <a:lnTo>
                    <a:pt x="118" y="1403"/>
                  </a:lnTo>
                  <a:lnTo>
                    <a:pt x="108" y="1413"/>
                  </a:lnTo>
                  <a:lnTo>
                    <a:pt x="83" y="1423"/>
                  </a:lnTo>
                  <a:lnTo>
                    <a:pt x="69" y="1424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83">
              <a:extLst>
                <a:ext uri="{FF2B5EF4-FFF2-40B4-BE49-F238E27FC236}">
                  <a16:creationId xmlns:a16="http://schemas.microsoft.com/office/drawing/2014/main" id="{3FD77488-069F-4F31-A952-38AA624013C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93382" y="6483035"/>
              <a:ext cx="452437" cy="452438"/>
            </a:xfrm>
            <a:custGeom>
              <a:avLst/>
              <a:gdLst>
                <a:gd name="T0" fmla="*/ 68 w 1424"/>
                <a:gd name="T1" fmla="*/ 1425 h 1425"/>
                <a:gd name="T2" fmla="*/ 56 w 1424"/>
                <a:gd name="T3" fmla="*/ 1425 h 1425"/>
                <a:gd name="T4" fmla="*/ 31 w 1424"/>
                <a:gd name="T5" fmla="*/ 1414 h 1425"/>
                <a:gd name="T6" fmla="*/ 19 w 1424"/>
                <a:gd name="T7" fmla="*/ 1405 h 1425"/>
                <a:gd name="T8" fmla="*/ 10 w 1424"/>
                <a:gd name="T9" fmla="*/ 1394 h 1425"/>
                <a:gd name="T10" fmla="*/ 0 w 1424"/>
                <a:gd name="T11" fmla="*/ 1369 h 1425"/>
                <a:gd name="T12" fmla="*/ 0 w 1424"/>
                <a:gd name="T13" fmla="*/ 1342 h 1425"/>
                <a:gd name="T14" fmla="*/ 10 w 1424"/>
                <a:gd name="T15" fmla="*/ 1316 h 1425"/>
                <a:gd name="T16" fmla="*/ 19 w 1424"/>
                <a:gd name="T17" fmla="*/ 1306 h 1425"/>
                <a:gd name="T18" fmla="*/ 1305 w 1424"/>
                <a:gd name="T19" fmla="*/ 20 h 1425"/>
                <a:gd name="T20" fmla="*/ 1316 w 1424"/>
                <a:gd name="T21" fmla="*/ 11 h 1425"/>
                <a:gd name="T22" fmla="*/ 1341 w 1424"/>
                <a:gd name="T23" fmla="*/ 0 h 1425"/>
                <a:gd name="T24" fmla="*/ 1368 w 1424"/>
                <a:gd name="T25" fmla="*/ 0 h 1425"/>
                <a:gd name="T26" fmla="*/ 1393 w 1424"/>
                <a:gd name="T27" fmla="*/ 11 h 1425"/>
                <a:gd name="T28" fmla="*/ 1404 w 1424"/>
                <a:gd name="T29" fmla="*/ 20 h 1425"/>
                <a:gd name="T30" fmla="*/ 1413 w 1424"/>
                <a:gd name="T31" fmla="*/ 31 h 1425"/>
                <a:gd name="T32" fmla="*/ 1424 w 1424"/>
                <a:gd name="T33" fmla="*/ 56 h 1425"/>
                <a:gd name="T34" fmla="*/ 1424 w 1424"/>
                <a:gd name="T35" fmla="*/ 83 h 1425"/>
                <a:gd name="T36" fmla="*/ 1413 w 1424"/>
                <a:gd name="T37" fmla="*/ 108 h 1425"/>
                <a:gd name="T38" fmla="*/ 1404 w 1424"/>
                <a:gd name="T39" fmla="*/ 119 h 1425"/>
                <a:gd name="T40" fmla="*/ 118 w 1424"/>
                <a:gd name="T41" fmla="*/ 1405 h 1425"/>
                <a:gd name="T42" fmla="*/ 107 w 1424"/>
                <a:gd name="T43" fmla="*/ 1414 h 1425"/>
                <a:gd name="T44" fmla="*/ 82 w 1424"/>
                <a:gd name="T45" fmla="*/ 1425 h 1425"/>
                <a:gd name="T46" fmla="*/ 68 w 1424"/>
                <a:gd name="T47" fmla="*/ 1425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4" h="1425">
                  <a:moveTo>
                    <a:pt x="68" y="1425"/>
                  </a:moveTo>
                  <a:lnTo>
                    <a:pt x="56" y="1425"/>
                  </a:lnTo>
                  <a:lnTo>
                    <a:pt x="31" y="1414"/>
                  </a:lnTo>
                  <a:lnTo>
                    <a:pt x="19" y="1405"/>
                  </a:lnTo>
                  <a:lnTo>
                    <a:pt x="10" y="1394"/>
                  </a:lnTo>
                  <a:lnTo>
                    <a:pt x="0" y="1369"/>
                  </a:lnTo>
                  <a:lnTo>
                    <a:pt x="0" y="1342"/>
                  </a:lnTo>
                  <a:lnTo>
                    <a:pt x="10" y="1316"/>
                  </a:lnTo>
                  <a:lnTo>
                    <a:pt x="19" y="1306"/>
                  </a:lnTo>
                  <a:lnTo>
                    <a:pt x="1305" y="20"/>
                  </a:lnTo>
                  <a:lnTo>
                    <a:pt x="1316" y="11"/>
                  </a:lnTo>
                  <a:lnTo>
                    <a:pt x="1341" y="0"/>
                  </a:lnTo>
                  <a:lnTo>
                    <a:pt x="1368" y="0"/>
                  </a:lnTo>
                  <a:lnTo>
                    <a:pt x="1393" y="11"/>
                  </a:lnTo>
                  <a:lnTo>
                    <a:pt x="1404" y="20"/>
                  </a:lnTo>
                  <a:lnTo>
                    <a:pt x="1413" y="31"/>
                  </a:lnTo>
                  <a:lnTo>
                    <a:pt x="1424" y="56"/>
                  </a:lnTo>
                  <a:lnTo>
                    <a:pt x="1424" y="83"/>
                  </a:lnTo>
                  <a:lnTo>
                    <a:pt x="1413" y="108"/>
                  </a:lnTo>
                  <a:lnTo>
                    <a:pt x="1404" y="119"/>
                  </a:lnTo>
                  <a:lnTo>
                    <a:pt x="118" y="1405"/>
                  </a:lnTo>
                  <a:lnTo>
                    <a:pt x="107" y="1414"/>
                  </a:lnTo>
                  <a:lnTo>
                    <a:pt x="82" y="1425"/>
                  </a:lnTo>
                  <a:lnTo>
                    <a:pt x="68" y="142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84">
              <a:extLst>
                <a:ext uri="{FF2B5EF4-FFF2-40B4-BE49-F238E27FC236}">
                  <a16:creationId xmlns:a16="http://schemas.microsoft.com/office/drawing/2014/main" id="{A13B4574-4A2B-4A66-B1C6-BB287465147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02683" y="6947755"/>
              <a:ext cx="120650" cy="119063"/>
            </a:xfrm>
            <a:custGeom>
              <a:avLst/>
              <a:gdLst>
                <a:gd name="T0" fmla="*/ 267 w 377"/>
                <a:gd name="T1" fmla="*/ 378 h 378"/>
                <a:gd name="T2" fmla="*/ 253 w 377"/>
                <a:gd name="T3" fmla="*/ 377 h 378"/>
                <a:gd name="T4" fmla="*/ 228 w 377"/>
                <a:gd name="T5" fmla="*/ 366 h 378"/>
                <a:gd name="T6" fmla="*/ 217 w 377"/>
                <a:gd name="T7" fmla="*/ 357 h 378"/>
                <a:gd name="T8" fmla="*/ 208 w 377"/>
                <a:gd name="T9" fmla="*/ 346 h 378"/>
                <a:gd name="T10" fmla="*/ 197 w 377"/>
                <a:gd name="T11" fmla="*/ 321 h 378"/>
                <a:gd name="T12" fmla="*/ 197 w 377"/>
                <a:gd name="T13" fmla="*/ 294 h 378"/>
                <a:gd name="T14" fmla="*/ 208 w 377"/>
                <a:gd name="T15" fmla="*/ 269 h 378"/>
                <a:gd name="T16" fmla="*/ 217 w 377"/>
                <a:gd name="T17" fmla="*/ 258 h 378"/>
                <a:gd name="T18" fmla="*/ 226 w 377"/>
                <a:gd name="T19" fmla="*/ 248 h 378"/>
                <a:gd name="T20" fmla="*/ 236 w 377"/>
                <a:gd name="T21" fmla="*/ 223 h 378"/>
                <a:gd name="T22" fmla="*/ 237 w 377"/>
                <a:gd name="T23" fmla="*/ 209 h 378"/>
                <a:gd name="T24" fmla="*/ 236 w 377"/>
                <a:gd name="T25" fmla="*/ 195 h 378"/>
                <a:gd name="T26" fmla="*/ 226 w 377"/>
                <a:gd name="T27" fmla="*/ 170 h 378"/>
                <a:gd name="T28" fmla="*/ 217 w 377"/>
                <a:gd name="T29" fmla="*/ 160 h 378"/>
                <a:gd name="T30" fmla="*/ 207 w 377"/>
                <a:gd name="T31" fmla="*/ 150 h 378"/>
                <a:gd name="T32" fmla="*/ 183 w 377"/>
                <a:gd name="T33" fmla="*/ 141 h 378"/>
                <a:gd name="T34" fmla="*/ 168 w 377"/>
                <a:gd name="T35" fmla="*/ 139 h 378"/>
                <a:gd name="T36" fmla="*/ 153 w 377"/>
                <a:gd name="T37" fmla="*/ 140 h 378"/>
                <a:gd name="T38" fmla="*/ 129 w 377"/>
                <a:gd name="T39" fmla="*/ 150 h 378"/>
                <a:gd name="T40" fmla="*/ 119 w 377"/>
                <a:gd name="T41" fmla="*/ 160 h 378"/>
                <a:gd name="T42" fmla="*/ 107 w 377"/>
                <a:gd name="T43" fmla="*/ 169 h 378"/>
                <a:gd name="T44" fmla="*/ 82 w 377"/>
                <a:gd name="T45" fmla="*/ 180 h 378"/>
                <a:gd name="T46" fmla="*/ 56 w 377"/>
                <a:gd name="T47" fmla="*/ 180 h 378"/>
                <a:gd name="T48" fmla="*/ 30 w 377"/>
                <a:gd name="T49" fmla="*/ 169 h 378"/>
                <a:gd name="T50" fmla="*/ 19 w 377"/>
                <a:gd name="T51" fmla="*/ 160 h 378"/>
                <a:gd name="T52" fmla="*/ 9 w 377"/>
                <a:gd name="T53" fmla="*/ 149 h 378"/>
                <a:gd name="T54" fmla="*/ 0 w 377"/>
                <a:gd name="T55" fmla="*/ 124 h 378"/>
                <a:gd name="T56" fmla="*/ 0 w 377"/>
                <a:gd name="T57" fmla="*/ 97 h 378"/>
                <a:gd name="T58" fmla="*/ 9 w 377"/>
                <a:gd name="T59" fmla="*/ 71 h 378"/>
                <a:gd name="T60" fmla="*/ 19 w 377"/>
                <a:gd name="T61" fmla="*/ 61 h 378"/>
                <a:gd name="T62" fmla="*/ 35 w 377"/>
                <a:gd name="T63" fmla="*/ 46 h 378"/>
                <a:gd name="T64" fmla="*/ 70 w 377"/>
                <a:gd name="T65" fmla="*/ 23 h 378"/>
                <a:gd name="T66" fmla="*/ 108 w 377"/>
                <a:gd name="T67" fmla="*/ 7 h 378"/>
                <a:gd name="T68" fmla="*/ 147 w 377"/>
                <a:gd name="T69" fmla="*/ 0 h 378"/>
                <a:gd name="T70" fmla="*/ 188 w 377"/>
                <a:gd name="T71" fmla="*/ 0 h 378"/>
                <a:gd name="T72" fmla="*/ 228 w 377"/>
                <a:gd name="T73" fmla="*/ 7 h 378"/>
                <a:gd name="T74" fmla="*/ 266 w 377"/>
                <a:gd name="T75" fmla="*/ 23 h 378"/>
                <a:gd name="T76" fmla="*/ 300 w 377"/>
                <a:gd name="T77" fmla="*/ 46 h 378"/>
                <a:gd name="T78" fmla="*/ 316 w 377"/>
                <a:gd name="T79" fmla="*/ 61 h 378"/>
                <a:gd name="T80" fmla="*/ 331 w 377"/>
                <a:gd name="T81" fmla="*/ 77 h 378"/>
                <a:gd name="T82" fmla="*/ 354 w 377"/>
                <a:gd name="T83" fmla="*/ 111 h 378"/>
                <a:gd name="T84" fmla="*/ 370 w 377"/>
                <a:gd name="T85" fmla="*/ 149 h 378"/>
                <a:gd name="T86" fmla="*/ 377 w 377"/>
                <a:gd name="T87" fmla="*/ 189 h 378"/>
                <a:gd name="T88" fmla="*/ 377 w 377"/>
                <a:gd name="T89" fmla="*/ 229 h 378"/>
                <a:gd name="T90" fmla="*/ 370 w 377"/>
                <a:gd name="T91" fmla="*/ 269 h 378"/>
                <a:gd name="T92" fmla="*/ 354 w 377"/>
                <a:gd name="T93" fmla="*/ 307 h 378"/>
                <a:gd name="T94" fmla="*/ 331 w 377"/>
                <a:gd name="T95" fmla="*/ 341 h 378"/>
                <a:gd name="T96" fmla="*/ 316 w 377"/>
                <a:gd name="T97" fmla="*/ 357 h 378"/>
                <a:gd name="T98" fmla="*/ 305 w 377"/>
                <a:gd name="T99" fmla="*/ 366 h 378"/>
                <a:gd name="T100" fmla="*/ 280 w 377"/>
                <a:gd name="T101" fmla="*/ 377 h 378"/>
                <a:gd name="T102" fmla="*/ 267 w 377"/>
                <a:gd name="T103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378">
                  <a:moveTo>
                    <a:pt x="267" y="378"/>
                  </a:moveTo>
                  <a:lnTo>
                    <a:pt x="253" y="377"/>
                  </a:lnTo>
                  <a:lnTo>
                    <a:pt x="228" y="366"/>
                  </a:lnTo>
                  <a:lnTo>
                    <a:pt x="217" y="357"/>
                  </a:lnTo>
                  <a:lnTo>
                    <a:pt x="208" y="346"/>
                  </a:lnTo>
                  <a:lnTo>
                    <a:pt x="197" y="321"/>
                  </a:lnTo>
                  <a:lnTo>
                    <a:pt x="197" y="294"/>
                  </a:lnTo>
                  <a:lnTo>
                    <a:pt x="208" y="269"/>
                  </a:lnTo>
                  <a:lnTo>
                    <a:pt x="217" y="258"/>
                  </a:lnTo>
                  <a:lnTo>
                    <a:pt x="226" y="248"/>
                  </a:lnTo>
                  <a:lnTo>
                    <a:pt x="236" y="223"/>
                  </a:lnTo>
                  <a:lnTo>
                    <a:pt x="237" y="209"/>
                  </a:lnTo>
                  <a:lnTo>
                    <a:pt x="236" y="195"/>
                  </a:lnTo>
                  <a:lnTo>
                    <a:pt x="226" y="170"/>
                  </a:lnTo>
                  <a:lnTo>
                    <a:pt x="217" y="160"/>
                  </a:lnTo>
                  <a:lnTo>
                    <a:pt x="207" y="150"/>
                  </a:lnTo>
                  <a:lnTo>
                    <a:pt x="183" y="141"/>
                  </a:lnTo>
                  <a:lnTo>
                    <a:pt x="168" y="139"/>
                  </a:lnTo>
                  <a:lnTo>
                    <a:pt x="153" y="140"/>
                  </a:lnTo>
                  <a:lnTo>
                    <a:pt x="129" y="150"/>
                  </a:lnTo>
                  <a:lnTo>
                    <a:pt x="119" y="160"/>
                  </a:lnTo>
                  <a:lnTo>
                    <a:pt x="107" y="169"/>
                  </a:lnTo>
                  <a:lnTo>
                    <a:pt x="82" y="180"/>
                  </a:lnTo>
                  <a:lnTo>
                    <a:pt x="56" y="180"/>
                  </a:lnTo>
                  <a:lnTo>
                    <a:pt x="30" y="169"/>
                  </a:lnTo>
                  <a:lnTo>
                    <a:pt x="19" y="160"/>
                  </a:lnTo>
                  <a:lnTo>
                    <a:pt x="9" y="149"/>
                  </a:lnTo>
                  <a:lnTo>
                    <a:pt x="0" y="124"/>
                  </a:lnTo>
                  <a:lnTo>
                    <a:pt x="0" y="97"/>
                  </a:lnTo>
                  <a:lnTo>
                    <a:pt x="9" y="71"/>
                  </a:lnTo>
                  <a:lnTo>
                    <a:pt x="19" y="61"/>
                  </a:lnTo>
                  <a:lnTo>
                    <a:pt x="35" y="46"/>
                  </a:lnTo>
                  <a:lnTo>
                    <a:pt x="70" y="23"/>
                  </a:lnTo>
                  <a:lnTo>
                    <a:pt x="108" y="7"/>
                  </a:lnTo>
                  <a:lnTo>
                    <a:pt x="147" y="0"/>
                  </a:lnTo>
                  <a:lnTo>
                    <a:pt x="188" y="0"/>
                  </a:lnTo>
                  <a:lnTo>
                    <a:pt x="228" y="7"/>
                  </a:lnTo>
                  <a:lnTo>
                    <a:pt x="266" y="23"/>
                  </a:lnTo>
                  <a:lnTo>
                    <a:pt x="300" y="46"/>
                  </a:lnTo>
                  <a:lnTo>
                    <a:pt x="316" y="61"/>
                  </a:lnTo>
                  <a:lnTo>
                    <a:pt x="331" y="77"/>
                  </a:lnTo>
                  <a:lnTo>
                    <a:pt x="354" y="111"/>
                  </a:lnTo>
                  <a:lnTo>
                    <a:pt x="370" y="149"/>
                  </a:lnTo>
                  <a:lnTo>
                    <a:pt x="377" y="189"/>
                  </a:lnTo>
                  <a:lnTo>
                    <a:pt x="377" y="229"/>
                  </a:lnTo>
                  <a:lnTo>
                    <a:pt x="370" y="269"/>
                  </a:lnTo>
                  <a:lnTo>
                    <a:pt x="354" y="307"/>
                  </a:lnTo>
                  <a:lnTo>
                    <a:pt x="331" y="341"/>
                  </a:lnTo>
                  <a:lnTo>
                    <a:pt x="316" y="357"/>
                  </a:lnTo>
                  <a:lnTo>
                    <a:pt x="305" y="366"/>
                  </a:lnTo>
                  <a:lnTo>
                    <a:pt x="280" y="377"/>
                  </a:lnTo>
                  <a:lnTo>
                    <a:pt x="267" y="37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85">
              <a:extLst>
                <a:ext uri="{FF2B5EF4-FFF2-40B4-BE49-F238E27FC236}">
                  <a16:creationId xmlns:a16="http://schemas.microsoft.com/office/drawing/2014/main" id="{146B7ECA-47B3-45EB-B68E-8A0B68D3D50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04038" y="6352252"/>
              <a:ext cx="119062" cy="119063"/>
            </a:xfrm>
            <a:custGeom>
              <a:avLst/>
              <a:gdLst>
                <a:gd name="T0" fmla="*/ 210 w 378"/>
                <a:gd name="T1" fmla="*/ 378 h 378"/>
                <a:gd name="T2" fmla="*/ 190 w 378"/>
                <a:gd name="T3" fmla="*/ 378 h 378"/>
                <a:gd name="T4" fmla="*/ 150 w 378"/>
                <a:gd name="T5" fmla="*/ 370 h 378"/>
                <a:gd name="T6" fmla="*/ 112 w 378"/>
                <a:gd name="T7" fmla="*/ 355 h 378"/>
                <a:gd name="T8" fmla="*/ 78 w 378"/>
                <a:gd name="T9" fmla="*/ 332 h 378"/>
                <a:gd name="T10" fmla="*/ 62 w 378"/>
                <a:gd name="T11" fmla="*/ 317 h 378"/>
                <a:gd name="T12" fmla="*/ 47 w 378"/>
                <a:gd name="T13" fmla="*/ 301 h 378"/>
                <a:gd name="T14" fmla="*/ 24 w 378"/>
                <a:gd name="T15" fmla="*/ 267 h 378"/>
                <a:gd name="T16" fmla="*/ 8 w 378"/>
                <a:gd name="T17" fmla="*/ 230 h 378"/>
                <a:gd name="T18" fmla="*/ 0 w 378"/>
                <a:gd name="T19" fmla="*/ 190 h 378"/>
                <a:gd name="T20" fmla="*/ 0 w 378"/>
                <a:gd name="T21" fmla="*/ 169 h 378"/>
                <a:gd name="T22" fmla="*/ 0 w 378"/>
                <a:gd name="T23" fmla="*/ 148 h 378"/>
                <a:gd name="T24" fmla="*/ 8 w 378"/>
                <a:gd name="T25" fmla="*/ 108 h 378"/>
                <a:gd name="T26" fmla="*/ 24 w 378"/>
                <a:gd name="T27" fmla="*/ 70 h 378"/>
                <a:gd name="T28" fmla="*/ 47 w 378"/>
                <a:gd name="T29" fmla="*/ 36 h 378"/>
                <a:gd name="T30" fmla="*/ 62 w 378"/>
                <a:gd name="T31" fmla="*/ 20 h 378"/>
                <a:gd name="T32" fmla="*/ 72 w 378"/>
                <a:gd name="T33" fmla="*/ 10 h 378"/>
                <a:gd name="T34" fmla="*/ 98 w 378"/>
                <a:gd name="T35" fmla="*/ 0 h 378"/>
                <a:gd name="T36" fmla="*/ 125 w 378"/>
                <a:gd name="T37" fmla="*/ 0 h 378"/>
                <a:gd name="T38" fmla="*/ 150 w 378"/>
                <a:gd name="T39" fmla="*/ 10 h 378"/>
                <a:gd name="T40" fmla="*/ 161 w 378"/>
                <a:gd name="T41" fmla="*/ 20 h 378"/>
                <a:gd name="T42" fmla="*/ 170 w 378"/>
                <a:gd name="T43" fmla="*/ 30 h 378"/>
                <a:gd name="T44" fmla="*/ 181 w 378"/>
                <a:gd name="T45" fmla="*/ 56 h 378"/>
                <a:gd name="T46" fmla="*/ 181 w 378"/>
                <a:gd name="T47" fmla="*/ 83 h 378"/>
                <a:gd name="T48" fmla="*/ 170 w 378"/>
                <a:gd name="T49" fmla="*/ 108 h 378"/>
                <a:gd name="T50" fmla="*/ 161 w 378"/>
                <a:gd name="T51" fmla="*/ 118 h 378"/>
                <a:gd name="T52" fmla="*/ 151 w 378"/>
                <a:gd name="T53" fmla="*/ 130 h 378"/>
                <a:gd name="T54" fmla="*/ 141 w 378"/>
                <a:gd name="T55" fmla="*/ 155 h 378"/>
                <a:gd name="T56" fmla="*/ 140 w 378"/>
                <a:gd name="T57" fmla="*/ 169 h 378"/>
                <a:gd name="T58" fmla="*/ 141 w 378"/>
                <a:gd name="T59" fmla="*/ 182 h 378"/>
                <a:gd name="T60" fmla="*/ 151 w 378"/>
                <a:gd name="T61" fmla="*/ 207 h 378"/>
                <a:gd name="T62" fmla="*/ 161 w 378"/>
                <a:gd name="T63" fmla="*/ 218 h 378"/>
                <a:gd name="T64" fmla="*/ 171 w 378"/>
                <a:gd name="T65" fmla="*/ 227 h 378"/>
                <a:gd name="T66" fmla="*/ 196 w 378"/>
                <a:gd name="T67" fmla="*/ 238 h 378"/>
                <a:gd name="T68" fmla="*/ 210 w 378"/>
                <a:gd name="T69" fmla="*/ 238 h 378"/>
                <a:gd name="T70" fmla="*/ 210 w 378"/>
                <a:gd name="T71" fmla="*/ 238 h 378"/>
                <a:gd name="T72" fmla="*/ 224 w 378"/>
                <a:gd name="T73" fmla="*/ 238 h 378"/>
                <a:gd name="T74" fmla="*/ 249 w 378"/>
                <a:gd name="T75" fmla="*/ 228 h 378"/>
                <a:gd name="T76" fmla="*/ 259 w 378"/>
                <a:gd name="T77" fmla="*/ 218 h 378"/>
                <a:gd name="T78" fmla="*/ 271 w 378"/>
                <a:gd name="T79" fmla="*/ 209 h 378"/>
                <a:gd name="T80" fmla="*/ 296 w 378"/>
                <a:gd name="T81" fmla="*/ 198 h 378"/>
                <a:gd name="T82" fmla="*/ 322 w 378"/>
                <a:gd name="T83" fmla="*/ 198 h 378"/>
                <a:gd name="T84" fmla="*/ 347 w 378"/>
                <a:gd name="T85" fmla="*/ 209 h 378"/>
                <a:gd name="T86" fmla="*/ 358 w 378"/>
                <a:gd name="T87" fmla="*/ 218 h 378"/>
                <a:gd name="T88" fmla="*/ 367 w 378"/>
                <a:gd name="T89" fmla="*/ 229 h 378"/>
                <a:gd name="T90" fmla="*/ 378 w 378"/>
                <a:gd name="T91" fmla="*/ 254 h 378"/>
                <a:gd name="T92" fmla="*/ 378 w 378"/>
                <a:gd name="T93" fmla="*/ 281 h 378"/>
                <a:gd name="T94" fmla="*/ 367 w 378"/>
                <a:gd name="T95" fmla="*/ 306 h 378"/>
                <a:gd name="T96" fmla="*/ 358 w 378"/>
                <a:gd name="T97" fmla="*/ 317 h 378"/>
                <a:gd name="T98" fmla="*/ 343 w 378"/>
                <a:gd name="T99" fmla="*/ 332 h 378"/>
                <a:gd name="T100" fmla="*/ 308 w 378"/>
                <a:gd name="T101" fmla="*/ 355 h 378"/>
                <a:gd name="T102" fmla="*/ 270 w 378"/>
                <a:gd name="T103" fmla="*/ 370 h 378"/>
                <a:gd name="T104" fmla="*/ 230 w 378"/>
                <a:gd name="T105" fmla="*/ 378 h 378"/>
                <a:gd name="T106" fmla="*/ 210 w 378"/>
                <a:gd name="T10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8" h="378">
                  <a:moveTo>
                    <a:pt x="210" y="378"/>
                  </a:moveTo>
                  <a:lnTo>
                    <a:pt x="190" y="378"/>
                  </a:lnTo>
                  <a:lnTo>
                    <a:pt x="150" y="370"/>
                  </a:lnTo>
                  <a:lnTo>
                    <a:pt x="112" y="355"/>
                  </a:lnTo>
                  <a:lnTo>
                    <a:pt x="78" y="332"/>
                  </a:lnTo>
                  <a:lnTo>
                    <a:pt x="62" y="317"/>
                  </a:lnTo>
                  <a:lnTo>
                    <a:pt x="47" y="301"/>
                  </a:lnTo>
                  <a:lnTo>
                    <a:pt x="24" y="267"/>
                  </a:lnTo>
                  <a:lnTo>
                    <a:pt x="8" y="230"/>
                  </a:lnTo>
                  <a:lnTo>
                    <a:pt x="0" y="190"/>
                  </a:lnTo>
                  <a:lnTo>
                    <a:pt x="0" y="169"/>
                  </a:lnTo>
                  <a:lnTo>
                    <a:pt x="0" y="148"/>
                  </a:lnTo>
                  <a:lnTo>
                    <a:pt x="8" y="108"/>
                  </a:lnTo>
                  <a:lnTo>
                    <a:pt x="24" y="70"/>
                  </a:lnTo>
                  <a:lnTo>
                    <a:pt x="47" y="36"/>
                  </a:lnTo>
                  <a:lnTo>
                    <a:pt x="62" y="20"/>
                  </a:lnTo>
                  <a:lnTo>
                    <a:pt x="72" y="10"/>
                  </a:lnTo>
                  <a:lnTo>
                    <a:pt x="98" y="0"/>
                  </a:lnTo>
                  <a:lnTo>
                    <a:pt x="125" y="0"/>
                  </a:lnTo>
                  <a:lnTo>
                    <a:pt x="150" y="10"/>
                  </a:lnTo>
                  <a:lnTo>
                    <a:pt x="161" y="20"/>
                  </a:lnTo>
                  <a:lnTo>
                    <a:pt x="170" y="30"/>
                  </a:lnTo>
                  <a:lnTo>
                    <a:pt x="181" y="56"/>
                  </a:lnTo>
                  <a:lnTo>
                    <a:pt x="181" y="83"/>
                  </a:lnTo>
                  <a:lnTo>
                    <a:pt x="170" y="108"/>
                  </a:lnTo>
                  <a:lnTo>
                    <a:pt x="161" y="118"/>
                  </a:lnTo>
                  <a:lnTo>
                    <a:pt x="151" y="130"/>
                  </a:lnTo>
                  <a:lnTo>
                    <a:pt x="141" y="155"/>
                  </a:lnTo>
                  <a:lnTo>
                    <a:pt x="140" y="169"/>
                  </a:lnTo>
                  <a:lnTo>
                    <a:pt x="141" y="182"/>
                  </a:lnTo>
                  <a:lnTo>
                    <a:pt x="151" y="207"/>
                  </a:lnTo>
                  <a:lnTo>
                    <a:pt x="161" y="218"/>
                  </a:lnTo>
                  <a:lnTo>
                    <a:pt x="171" y="227"/>
                  </a:lnTo>
                  <a:lnTo>
                    <a:pt x="196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24" y="238"/>
                  </a:lnTo>
                  <a:lnTo>
                    <a:pt x="249" y="228"/>
                  </a:lnTo>
                  <a:lnTo>
                    <a:pt x="259" y="218"/>
                  </a:lnTo>
                  <a:lnTo>
                    <a:pt x="271" y="209"/>
                  </a:lnTo>
                  <a:lnTo>
                    <a:pt x="296" y="198"/>
                  </a:lnTo>
                  <a:lnTo>
                    <a:pt x="322" y="198"/>
                  </a:lnTo>
                  <a:lnTo>
                    <a:pt x="347" y="209"/>
                  </a:lnTo>
                  <a:lnTo>
                    <a:pt x="358" y="218"/>
                  </a:lnTo>
                  <a:lnTo>
                    <a:pt x="367" y="229"/>
                  </a:lnTo>
                  <a:lnTo>
                    <a:pt x="378" y="254"/>
                  </a:lnTo>
                  <a:lnTo>
                    <a:pt x="378" y="281"/>
                  </a:lnTo>
                  <a:lnTo>
                    <a:pt x="367" y="306"/>
                  </a:lnTo>
                  <a:lnTo>
                    <a:pt x="358" y="317"/>
                  </a:lnTo>
                  <a:lnTo>
                    <a:pt x="343" y="332"/>
                  </a:lnTo>
                  <a:lnTo>
                    <a:pt x="308" y="355"/>
                  </a:lnTo>
                  <a:lnTo>
                    <a:pt x="270" y="370"/>
                  </a:lnTo>
                  <a:lnTo>
                    <a:pt x="230" y="378"/>
                  </a:lnTo>
                  <a:lnTo>
                    <a:pt x="210" y="37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86">
              <a:extLst>
                <a:ext uri="{FF2B5EF4-FFF2-40B4-BE49-F238E27FC236}">
                  <a16:creationId xmlns:a16="http://schemas.microsoft.com/office/drawing/2014/main" id="{40A5AF02-86D1-420A-B841-DC661D4E7E6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81129" y="6483035"/>
              <a:ext cx="452437" cy="452438"/>
            </a:xfrm>
            <a:custGeom>
              <a:avLst/>
              <a:gdLst>
                <a:gd name="T0" fmla="*/ 69 w 1424"/>
                <a:gd name="T1" fmla="*/ 1424 h 1424"/>
                <a:gd name="T2" fmla="*/ 56 w 1424"/>
                <a:gd name="T3" fmla="*/ 1423 h 1424"/>
                <a:gd name="T4" fmla="*/ 30 w 1424"/>
                <a:gd name="T5" fmla="*/ 1413 h 1424"/>
                <a:gd name="T6" fmla="*/ 20 w 1424"/>
                <a:gd name="T7" fmla="*/ 1403 h 1424"/>
                <a:gd name="T8" fmla="*/ 10 w 1424"/>
                <a:gd name="T9" fmla="*/ 1393 h 1424"/>
                <a:gd name="T10" fmla="*/ 0 w 1424"/>
                <a:gd name="T11" fmla="*/ 1368 h 1424"/>
                <a:gd name="T12" fmla="*/ 0 w 1424"/>
                <a:gd name="T13" fmla="*/ 1341 h 1424"/>
                <a:gd name="T14" fmla="*/ 10 w 1424"/>
                <a:gd name="T15" fmla="*/ 1315 h 1424"/>
                <a:gd name="T16" fmla="*/ 20 w 1424"/>
                <a:gd name="T17" fmla="*/ 1305 h 1424"/>
                <a:gd name="T18" fmla="*/ 1305 w 1424"/>
                <a:gd name="T19" fmla="*/ 20 h 1424"/>
                <a:gd name="T20" fmla="*/ 1316 w 1424"/>
                <a:gd name="T21" fmla="*/ 10 h 1424"/>
                <a:gd name="T22" fmla="*/ 1342 w 1424"/>
                <a:gd name="T23" fmla="*/ 0 h 1424"/>
                <a:gd name="T24" fmla="*/ 1368 w 1424"/>
                <a:gd name="T25" fmla="*/ 0 h 1424"/>
                <a:gd name="T26" fmla="*/ 1393 w 1424"/>
                <a:gd name="T27" fmla="*/ 10 h 1424"/>
                <a:gd name="T28" fmla="*/ 1405 w 1424"/>
                <a:gd name="T29" fmla="*/ 20 h 1424"/>
                <a:gd name="T30" fmla="*/ 1414 w 1424"/>
                <a:gd name="T31" fmla="*/ 30 h 1424"/>
                <a:gd name="T32" fmla="*/ 1424 w 1424"/>
                <a:gd name="T33" fmla="*/ 56 h 1424"/>
                <a:gd name="T34" fmla="*/ 1424 w 1424"/>
                <a:gd name="T35" fmla="*/ 83 h 1424"/>
                <a:gd name="T36" fmla="*/ 1414 w 1424"/>
                <a:gd name="T37" fmla="*/ 108 h 1424"/>
                <a:gd name="T38" fmla="*/ 1405 w 1424"/>
                <a:gd name="T39" fmla="*/ 119 h 1424"/>
                <a:gd name="T40" fmla="*/ 119 w 1424"/>
                <a:gd name="T41" fmla="*/ 1403 h 1424"/>
                <a:gd name="T42" fmla="*/ 108 w 1424"/>
                <a:gd name="T43" fmla="*/ 1413 h 1424"/>
                <a:gd name="T44" fmla="*/ 83 w 1424"/>
                <a:gd name="T45" fmla="*/ 1423 h 1424"/>
                <a:gd name="T46" fmla="*/ 69 w 1424"/>
                <a:gd name="T47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4" h="1424">
                  <a:moveTo>
                    <a:pt x="69" y="1424"/>
                  </a:moveTo>
                  <a:lnTo>
                    <a:pt x="56" y="1423"/>
                  </a:lnTo>
                  <a:lnTo>
                    <a:pt x="30" y="1413"/>
                  </a:lnTo>
                  <a:lnTo>
                    <a:pt x="20" y="1403"/>
                  </a:lnTo>
                  <a:lnTo>
                    <a:pt x="10" y="1393"/>
                  </a:lnTo>
                  <a:lnTo>
                    <a:pt x="0" y="1368"/>
                  </a:lnTo>
                  <a:lnTo>
                    <a:pt x="0" y="1341"/>
                  </a:lnTo>
                  <a:lnTo>
                    <a:pt x="10" y="1315"/>
                  </a:lnTo>
                  <a:lnTo>
                    <a:pt x="20" y="1305"/>
                  </a:lnTo>
                  <a:lnTo>
                    <a:pt x="1305" y="20"/>
                  </a:lnTo>
                  <a:lnTo>
                    <a:pt x="1316" y="10"/>
                  </a:lnTo>
                  <a:lnTo>
                    <a:pt x="1342" y="0"/>
                  </a:lnTo>
                  <a:lnTo>
                    <a:pt x="1368" y="0"/>
                  </a:lnTo>
                  <a:lnTo>
                    <a:pt x="1393" y="10"/>
                  </a:lnTo>
                  <a:lnTo>
                    <a:pt x="1405" y="20"/>
                  </a:lnTo>
                  <a:lnTo>
                    <a:pt x="1414" y="30"/>
                  </a:lnTo>
                  <a:lnTo>
                    <a:pt x="1424" y="56"/>
                  </a:lnTo>
                  <a:lnTo>
                    <a:pt x="1424" y="83"/>
                  </a:lnTo>
                  <a:lnTo>
                    <a:pt x="1414" y="108"/>
                  </a:lnTo>
                  <a:lnTo>
                    <a:pt x="1405" y="119"/>
                  </a:lnTo>
                  <a:lnTo>
                    <a:pt x="119" y="1403"/>
                  </a:lnTo>
                  <a:lnTo>
                    <a:pt x="108" y="1413"/>
                  </a:lnTo>
                  <a:lnTo>
                    <a:pt x="83" y="1423"/>
                  </a:lnTo>
                  <a:lnTo>
                    <a:pt x="69" y="1424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87">
              <a:extLst>
                <a:ext uri="{FF2B5EF4-FFF2-40B4-BE49-F238E27FC236}">
                  <a16:creationId xmlns:a16="http://schemas.microsoft.com/office/drawing/2014/main" id="{5F104C96-895B-41B2-B50C-BF9F3238A80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693804" y="6483597"/>
              <a:ext cx="450850" cy="452438"/>
            </a:xfrm>
            <a:custGeom>
              <a:avLst/>
              <a:gdLst>
                <a:gd name="T0" fmla="*/ 69 w 1424"/>
                <a:gd name="T1" fmla="*/ 1425 h 1425"/>
                <a:gd name="T2" fmla="*/ 56 w 1424"/>
                <a:gd name="T3" fmla="*/ 1425 h 1425"/>
                <a:gd name="T4" fmla="*/ 31 w 1424"/>
                <a:gd name="T5" fmla="*/ 1414 h 1425"/>
                <a:gd name="T6" fmla="*/ 19 w 1424"/>
                <a:gd name="T7" fmla="*/ 1405 h 1425"/>
                <a:gd name="T8" fmla="*/ 10 w 1424"/>
                <a:gd name="T9" fmla="*/ 1394 h 1425"/>
                <a:gd name="T10" fmla="*/ 0 w 1424"/>
                <a:gd name="T11" fmla="*/ 1369 h 1425"/>
                <a:gd name="T12" fmla="*/ 0 w 1424"/>
                <a:gd name="T13" fmla="*/ 1342 h 1425"/>
                <a:gd name="T14" fmla="*/ 10 w 1424"/>
                <a:gd name="T15" fmla="*/ 1317 h 1425"/>
                <a:gd name="T16" fmla="*/ 19 w 1424"/>
                <a:gd name="T17" fmla="*/ 1306 h 1425"/>
                <a:gd name="T18" fmla="*/ 1305 w 1424"/>
                <a:gd name="T19" fmla="*/ 20 h 1425"/>
                <a:gd name="T20" fmla="*/ 1316 w 1424"/>
                <a:gd name="T21" fmla="*/ 11 h 1425"/>
                <a:gd name="T22" fmla="*/ 1341 w 1424"/>
                <a:gd name="T23" fmla="*/ 0 h 1425"/>
                <a:gd name="T24" fmla="*/ 1368 w 1424"/>
                <a:gd name="T25" fmla="*/ 0 h 1425"/>
                <a:gd name="T26" fmla="*/ 1393 w 1424"/>
                <a:gd name="T27" fmla="*/ 11 h 1425"/>
                <a:gd name="T28" fmla="*/ 1404 w 1424"/>
                <a:gd name="T29" fmla="*/ 20 h 1425"/>
                <a:gd name="T30" fmla="*/ 1413 w 1424"/>
                <a:gd name="T31" fmla="*/ 31 h 1425"/>
                <a:gd name="T32" fmla="*/ 1424 w 1424"/>
                <a:gd name="T33" fmla="*/ 56 h 1425"/>
                <a:gd name="T34" fmla="*/ 1424 w 1424"/>
                <a:gd name="T35" fmla="*/ 83 h 1425"/>
                <a:gd name="T36" fmla="*/ 1413 w 1424"/>
                <a:gd name="T37" fmla="*/ 108 h 1425"/>
                <a:gd name="T38" fmla="*/ 1404 w 1424"/>
                <a:gd name="T39" fmla="*/ 119 h 1425"/>
                <a:gd name="T40" fmla="*/ 119 w 1424"/>
                <a:gd name="T41" fmla="*/ 1405 h 1425"/>
                <a:gd name="T42" fmla="*/ 107 w 1424"/>
                <a:gd name="T43" fmla="*/ 1414 h 1425"/>
                <a:gd name="T44" fmla="*/ 82 w 1424"/>
                <a:gd name="T45" fmla="*/ 1425 h 1425"/>
                <a:gd name="T46" fmla="*/ 69 w 1424"/>
                <a:gd name="T47" fmla="*/ 1425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4" h="1425">
                  <a:moveTo>
                    <a:pt x="69" y="1425"/>
                  </a:moveTo>
                  <a:lnTo>
                    <a:pt x="56" y="1425"/>
                  </a:lnTo>
                  <a:lnTo>
                    <a:pt x="31" y="1414"/>
                  </a:lnTo>
                  <a:lnTo>
                    <a:pt x="19" y="1405"/>
                  </a:lnTo>
                  <a:lnTo>
                    <a:pt x="10" y="1394"/>
                  </a:lnTo>
                  <a:lnTo>
                    <a:pt x="0" y="1369"/>
                  </a:lnTo>
                  <a:lnTo>
                    <a:pt x="0" y="1342"/>
                  </a:lnTo>
                  <a:lnTo>
                    <a:pt x="10" y="1317"/>
                  </a:lnTo>
                  <a:lnTo>
                    <a:pt x="19" y="1306"/>
                  </a:lnTo>
                  <a:lnTo>
                    <a:pt x="1305" y="20"/>
                  </a:lnTo>
                  <a:lnTo>
                    <a:pt x="1316" y="11"/>
                  </a:lnTo>
                  <a:lnTo>
                    <a:pt x="1341" y="0"/>
                  </a:lnTo>
                  <a:lnTo>
                    <a:pt x="1368" y="0"/>
                  </a:lnTo>
                  <a:lnTo>
                    <a:pt x="1393" y="11"/>
                  </a:lnTo>
                  <a:lnTo>
                    <a:pt x="1404" y="20"/>
                  </a:lnTo>
                  <a:lnTo>
                    <a:pt x="1413" y="31"/>
                  </a:lnTo>
                  <a:lnTo>
                    <a:pt x="1424" y="56"/>
                  </a:lnTo>
                  <a:lnTo>
                    <a:pt x="1424" y="83"/>
                  </a:lnTo>
                  <a:lnTo>
                    <a:pt x="1413" y="108"/>
                  </a:lnTo>
                  <a:lnTo>
                    <a:pt x="1404" y="119"/>
                  </a:lnTo>
                  <a:lnTo>
                    <a:pt x="119" y="1405"/>
                  </a:lnTo>
                  <a:lnTo>
                    <a:pt x="107" y="1414"/>
                  </a:lnTo>
                  <a:lnTo>
                    <a:pt x="82" y="1425"/>
                  </a:lnTo>
                  <a:lnTo>
                    <a:pt x="69" y="142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88">
              <a:extLst>
                <a:ext uri="{FF2B5EF4-FFF2-40B4-BE49-F238E27FC236}">
                  <a16:creationId xmlns:a16="http://schemas.microsoft.com/office/drawing/2014/main" id="{DB34DC4C-0BCB-4345-B7C2-478B771F1E3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04789" y="6946961"/>
              <a:ext cx="119062" cy="120650"/>
            </a:xfrm>
            <a:custGeom>
              <a:avLst/>
              <a:gdLst>
                <a:gd name="T0" fmla="*/ 267 w 378"/>
                <a:gd name="T1" fmla="*/ 378 h 378"/>
                <a:gd name="T2" fmla="*/ 253 w 378"/>
                <a:gd name="T3" fmla="*/ 378 h 378"/>
                <a:gd name="T4" fmla="*/ 228 w 378"/>
                <a:gd name="T5" fmla="*/ 367 h 378"/>
                <a:gd name="T6" fmla="*/ 217 w 378"/>
                <a:gd name="T7" fmla="*/ 358 h 378"/>
                <a:gd name="T8" fmla="*/ 208 w 378"/>
                <a:gd name="T9" fmla="*/ 347 h 378"/>
                <a:gd name="T10" fmla="*/ 197 w 378"/>
                <a:gd name="T11" fmla="*/ 321 h 378"/>
                <a:gd name="T12" fmla="*/ 197 w 378"/>
                <a:gd name="T13" fmla="*/ 295 h 378"/>
                <a:gd name="T14" fmla="*/ 208 w 378"/>
                <a:gd name="T15" fmla="*/ 270 h 378"/>
                <a:gd name="T16" fmla="*/ 217 w 378"/>
                <a:gd name="T17" fmla="*/ 259 h 378"/>
                <a:gd name="T18" fmla="*/ 227 w 378"/>
                <a:gd name="T19" fmla="*/ 249 h 378"/>
                <a:gd name="T20" fmla="*/ 237 w 378"/>
                <a:gd name="T21" fmla="*/ 222 h 378"/>
                <a:gd name="T22" fmla="*/ 238 w 378"/>
                <a:gd name="T23" fmla="*/ 209 h 378"/>
                <a:gd name="T24" fmla="*/ 237 w 378"/>
                <a:gd name="T25" fmla="*/ 195 h 378"/>
                <a:gd name="T26" fmla="*/ 227 w 378"/>
                <a:gd name="T27" fmla="*/ 170 h 378"/>
                <a:gd name="T28" fmla="*/ 217 w 378"/>
                <a:gd name="T29" fmla="*/ 160 h 378"/>
                <a:gd name="T30" fmla="*/ 207 w 378"/>
                <a:gd name="T31" fmla="*/ 151 h 378"/>
                <a:gd name="T32" fmla="*/ 182 w 378"/>
                <a:gd name="T33" fmla="*/ 141 h 378"/>
                <a:gd name="T34" fmla="*/ 154 w 378"/>
                <a:gd name="T35" fmla="*/ 141 h 378"/>
                <a:gd name="T36" fmla="*/ 129 w 378"/>
                <a:gd name="T37" fmla="*/ 151 h 378"/>
                <a:gd name="T38" fmla="*/ 119 w 378"/>
                <a:gd name="T39" fmla="*/ 160 h 378"/>
                <a:gd name="T40" fmla="*/ 108 w 378"/>
                <a:gd name="T41" fmla="*/ 169 h 378"/>
                <a:gd name="T42" fmla="*/ 83 w 378"/>
                <a:gd name="T43" fmla="*/ 179 h 378"/>
                <a:gd name="T44" fmla="*/ 56 w 378"/>
                <a:gd name="T45" fmla="*/ 179 h 378"/>
                <a:gd name="T46" fmla="*/ 30 w 378"/>
                <a:gd name="T47" fmla="*/ 169 h 378"/>
                <a:gd name="T48" fmla="*/ 20 w 378"/>
                <a:gd name="T49" fmla="*/ 160 h 378"/>
                <a:gd name="T50" fmla="*/ 10 w 378"/>
                <a:gd name="T51" fmla="*/ 149 h 378"/>
                <a:gd name="T52" fmla="*/ 0 w 378"/>
                <a:gd name="T53" fmla="*/ 124 h 378"/>
                <a:gd name="T54" fmla="*/ 0 w 378"/>
                <a:gd name="T55" fmla="*/ 97 h 378"/>
                <a:gd name="T56" fmla="*/ 10 w 378"/>
                <a:gd name="T57" fmla="*/ 71 h 378"/>
                <a:gd name="T58" fmla="*/ 20 w 378"/>
                <a:gd name="T59" fmla="*/ 61 h 378"/>
                <a:gd name="T60" fmla="*/ 36 w 378"/>
                <a:gd name="T61" fmla="*/ 46 h 378"/>
                <a:gd name="T62" fmla="*/ 70 w 378"/>
                <a:gd name="T63" fmla="*/ 23 h 378"/>
                <a:gd name="T64" fmla="*/ 108 w 378"/>
                <a:gd name="T65" fmla="*/ 7 h 378"/>
                <a:gd name="T66" fmla="*/ 148 w 378"/>
                <a:gd name="T67" fmla="*/ 0 h 378"/>
                <a:gd name="T68" fmla="*/ 188 w 378"/>
                <a:gd name="T69" fmla="*/ 0 h 378"/>
                <a:gd name="T70" fmla="*/ 228 w 378"/>
                <a:gd name="T71" fmla="*/ 7 h 378"/>
                <a:gd name="T72" fmla="*/ 266 w 378"/>
                <a:gd name="T73" fmla="*/ 23 h 378"/>
                <a:gd name="T74" fmla="*/ 300 w 378"/>
                <a:gd name="T75" fmla="*/ 46 h 378"/>
                <a:gd name="T76" fmla="*/ 316 w 378"/>
                <a:gd name="T77" fmla="*/ 61 h 378"/>
                <a:gd name="T78" fmla="*/ 331 w 378"/>
                <a:gd name="T79" fmla="*/ 77 h 378"/>
                <a:gd name="T80" fmla="*/ 354 w 378"/>
                <a:gd name="T81" fmla="*/ 110 h 378"/>
                <a:gd name="T82" fmla="*/ 369 w 378"/>
                <a:gd name="T83" fmla="*/ 148 h 378"/>
                <a:gd name="T84" fmla="*/ 378 w 378"/>
                <a:gd name="T85" fmla="*/ 188 h 378"/>
                <a:gd name="T86" fmla="*/ 378 w 378"/>
                <a:gd name="T87" fmla="*/ 209 h 378"/>
                <a:gd name="T88" fmla="*/ 378 w 378"/>
                <a:gd name="T89" fmla="*/ 230 h 378"/>
                <a:gd name="T90" fmla="*/ 369 w 378"/>
                <a:gd name="T91" fmla="*/ 271 h 378"/>
                <a:gd name="T92" fmla="*/ 354 w 378"/>
                <a:gd name="T93" fmla="*/ 309 h 378"/>
                <a:gd name="T94" fmla="*/ 331 w 378"/>
                <a:gd name="T95" fmla="*/ 342 h 378"/>
                <a:gd name="T96" fmla="*/ 316 w 378"/>
                <a:gd name="T97" fmla="*/ 358 h 378"/>
                <a:gd name="T98" fmla="*/ 305 w 378"/>
                <a:gd name="T99" fmla="*/ 367 h 378"/>
                <a:gd name="T100" fmla="*/ 280 w 378"/>
                <a:gd name="T101" fmla="*/ 378 h 378"/>
                <a:gd name="T102" fmla="*/ 267 w 378"/>
                <a:gd name="T103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8" h="378">
                  <a:moveTo>
                    <a:pt x="267" y="378"/>
                  </a:moveTo>
                  <a:lnTo>
                    <a:pt x="253" y="378"/>
                  </a:lnTo>
                  <a:lnTo>
                    <a:pt x="228" y="367"/>
                  </a:lnTo>
                  <a:lnTo>
                    <a:pt x="217" y="358"/>
                  </a:lnTo>
                  <a:lnTo>
                    <a:pt x="208" y="347"/>
                  </a:lnTo>
                  <a:lnTo>
                    <a:pt x="197" y="321"/>
                  </a:lnTo>
                  <a:lnTo>
                    <a:pt x="197" y="295"/>
                  </a:lnTo>
                  <a:lnTo>
                    <a:pt x="208" y="270"/>
                  </a:lnTo>
                  <a:lnTo>
                    <a:pt x="217" y="259"/>
                  </a:lnTo>
                  <a:lnTo>
                    <a:pt x="227" y="249"/>
                  </a:lnTo>
                  <a:lnTo>
                    <a:pt x="237" y="222"/>
                  </a:lnTo>
                  <a:lnTo>
                    <a:pt x="238" y="209"/>
                  </a:lnTo>
                  <a:lnTo>
                    <a:pt x="237" y="195"/>
                  </a:lnTo>
                  <a:lnTo>
                    <a:pt x="227" y="170"/>
                  </a:lnTo>
                  <a:lnTo>
                    <a:pt x="217" y="160"/>
                  </a:lnTo>
                  <a:lnTo>
                    <a:pt x="207" y="151"/>
                  </a:lnTo>
                  <a:lnTo>
                    <a:pt x="182" y="141"/>
                  </a:lnTo>
                  <a:lnTo>
                    <a:pt x="154" y="141"/>
                  </a:lnTo>
                  <a:lnTo>
                    <a:pt x="129" y="151"/>
                  </a:lnTo>
                  <a:lnTo>
                    <a:pt x="119" y="160"/>
                  </a:lnTo>
                  <a:lnTo>
                    <a:pt x="108" y="169"/>
                  </a:lnTo>
                  <a:lnTo>
                    <a:pt x="83" y="179"/>
                  </a:lnTo>
                  <a:lnTo>
                    <a:pt x="56" y="179"/>
                  </a:lnTo>
                  <a:lnTo>
                    <a:pt x="30" y="169"/>
                  </a:lnTo>
                  <a:lnTo>
                    <a:pt x="20" y="160"/>
                  </a:lnTo>
                  <a:lnTo>
                    <a:pt x="10" y="149"/>
                  </a:lnTo>
                  <a:lnTo>
                    <a:pt x="0" y="124"/>
                  </a:lnTo>
                  <a:lnTo>
                    <a:pt x="0" y="97"/>
                  </a:lnTo>
                  <a:lnTo>
                    <a:pt x="10" y="71"/>
                  </a:lnTo>
                  <a:lnTo>
                    <a:pt x="20" y="61"/>
                  </a:lnTo>
                  <a:lnTo>
                    <a:pt x="36" y="46"/>
                  </a:lnTo>
                  <a:lnTo>
                    <a:pt x="70" y="23"/>
                  </a:lnTo>
                  <a:lnTo>
                    <a:pt x="108" y="7"/>
                  </a:lnTo>
                  <a:lnTo>
                    <a:pt x="148" y="0"/>
                  </a:lnTo>
                  <a:lnTo>
                    <a:pt x="188" y="0"/>
                  </a:lnTo>
                  <a:lnTo>
                    <a:pt x="228" y="7"/>
                  </a:lnTo>
                  <a:lnTo>
                    <a:pt x="266" y="23"/>
                  </a:lnTo>
                  <a:lnTo>
                    <a:pt x="300" y="46"/>
                  </a:lnTo>
                  <a:lnTo>
                    <a:pt x="316" y="61"/>
                  </a:lnTo>
                  <a:lnTo>
                    <a:pt x="331" y="77"/>
                  </a:lnTo>
                  <a:lnTo>
                    <a:pt x="354" y="110"/>
                  </a:lnTo>
                  <a:lnTo>
                    <a:pt x="369" y="148"/>
                  </a:lnTo>
                  <a:lnTo>
                    <a:pt x="378" y="188"/>
                  </a:lnTo>
                  <a:lnTo>
                    <a:pt x="378" y="209"/>
                  </a:lnTo>
                  <a:lnTo>
                    <a:pt x="378" y="230"/>
                  </a:lnTo>
                  <a:lnTo>
                    <a:pt x="369" y="271"/>
                  </a:lnTo>
                  <a:lnTo>
                    <a:pt x="354" y="309"/>
                  </a:lnTo>
                  <a:lnTo>
                    <a:pt x="331" y="342"/>
                  </a:lnTo>
                  <a:lnTo>
                    <a:pt x="316" y="358"/>
                  </a:lnTo>
                  <a:lnTo>
                    <a:pt x="305" y="367"/>
                  </a:lnTo>
                  <a:lnTo>
                    <a:pt x="280" y="378"/>
                  </a:lnTo>
                  <a:lnTo>
                    <a:pt x="267" y="37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89">
              <a:extLst>
                <a:ext uri="{FF2B5EF4-FFF2-40B4-BE49-F238E27FC236}">
                  <a16:creationId xmlns:a16="http://schemas.microsoft.com/office/drawing/2014/main" id="{00A60851-01BA-4D85-8FA8-BA0AFC7F1B4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04556" y="6351458"/>
              <a:ext cx="120650" cy="120650"/>
            </a:xfrm>
            <a:custGeom>
              <a:avLst/>
              <a:gdLst>
                <a:gd name="T0" fmla="*/ 209 w 378"/>
                <a:gd name="T1" fmla="*/ 379 h 379"/>
                <a:gd name="T2" fmla="*/ 189 w 378"/>
                <a:gd name="T3" fmla="*/ 378 h 379"/>
                <a:gd name="T4" fmla="*/ 150 w 378"/>
                <a:gd name="T5" fmla="*/ 370 h 379"/>
                <a:gd name="T6" fmla="*/ 112 w 378"/>
                <a:gd name="T7" fmla="*/ 355 h 379"/>
                <a:gd name="T8" fmla="*/ 77 w 378"/>
                <a:gd name="T9" fmla="*/ 331 h 379"/>
                <a:gd name="T10" fmla="*/ 61 w 378"/>
                <a:gd name="T11" fmla="*/ 316 h 379"/>
                <a:gd name="T12" fmla="*/ 46 w 378"/>
                <a:gd name="T13" fmla="*/ 300 h 379"/>
                <a:gd name="T14" fmla="*/ 23 w 378"/>
                <a:gd name="T15" fmla="*/ 265 h 379"/>
                <a:gd name="T16" fmla="*/ 7 w 378"/>
                <a:gd name="T17" fmla="*/ 228 h 379"/>
                <a:gd name="T18" fmla="*/ 0 w 378"/>
                <a:gd name="T19" fmla="*/ 188 h 379"/>
                <a:gd name="T20" fmla="*/ 0 w 378"/>
                <a:gd name="T21" fmla="*/ 148 h 379"/>
                <a:gd name="T22" fmla="*/ 7 w 378"/>
                <a:gd name="T23" fmla="*/ 108 h 379"/>
                <a:gd name="T24" fmla="*/ 23 w 378"/>
                <a:gd name="T25" fmla="*/ 70 h 379"/>
                <a:gd name="T26" fmla="*/ 46 w 378"/>
                <a:gd name="T27" fmla="*/ 35 h 379"/>
                <a:gd name="T28" fmla="*/ 61 w 378"/>
                <a:gd name="T29" fmla="*/ 20 h 379"/>
                <a:gd name="T30" fmla="*/ 71 w 378"/>
                <a:gd name="T31" fmla="*/ 10 h 379"/>
                <a:gd name="T32" fmla="*/ 97 w 378"/>
                <a:gd name="T33" fmla="*/ 0 h 379"/>
                <a:gd name="T34" fmla="*/ 124 w 378"/>
                <a:gd name="T35" fmla="*/ 0 h 379"/>
                <a:gd name="T36" fmla="*/ 149 w 378"/>
                <a:gd name="T37" fmla="*/ 10 h 379"/>
                <a:gd name="T38" fmla="*/ 160 w 378"/>
                <a:gd name="T39" fmla="*/ 20 h 379"/>
                <a:gd name="T40" fmla="*/ 169 w 378"/>
                <a:gd name="T41" fmla="*/ 30 h 379"/>
                <a:gd name="T42" fmla="*/ 179 w 378"/>
                <a:gd name="T43" fmla="*/ 55 h 379"/>
                <a:gd name="T44" fmla="*/ 179 w 378"/>
                <a:gd name="T45" fmla="*/ 83 h 379"/>
                <a:gd name="T46" fmla="*/ 169 w 378"/>
                <a:gd name="T47" fmla="*/ 108 h 379"/>
                <a:gd name="T48" fmla="*/ 160 w 378"/>
                <a:gd name="T49" fmla="*/ 118 h 379"/>
                <a:gd name="T50" fmla="*/ 150 w 378"/>
                <a:gd name="T51" fmla="*/ 129 h 379"/>
                <a:gd name="T52" fmla="*/ 140 w 378"/>
                <a:gd name="T53" fmla="*/ 154 h 379"/>
                <a:gd name="T54" fmla="*/ 140 w 378"/>
                <a:gd name="T55" fmla="*/ 181 h 379"/>
                <a:gd name="T56" fmla="*/ 150 w 378"/>
                <a:gd name="T57" fmla="*/ 207 h 379"/>
                <a:gd name="T58" fmla="*/ 160 w 378"/>
                <a:gd name="T59" fmla="*/ 217 h 379"/>
                <a:gd name="T60" fmla="*/ 171 w 378"/>
                <a:gd name="T61" fmla="*/ 227 h 379"/>
                <a:gd name="T62" fmla="*/ 196 w 378"/>
                <a:gd name="T63" fmla="*/ 237 h 379"/>
                <a:gd name="T64" fmla="*/ 223 w 378"/>
                <a:gd name="T65" fmla="*/ 237 h 379"/>
                <a:gd name="T66" fmla="*/ 248 w 378"/>
                <a:gd name="T67" fmla="*/ 227 h 379"/>
                <a:gd name="T68" fmla="*/ 259 w 378"/>
                <a:gd name="T69" fmla="*/ 217 h 379"/>
                <a:gd name="T70" fmla="*/ 270 w 378"/>
                <a:gd name="T71" fmla="*/ 208 h 379"/>
                <a:gd name="T72" fmla="*/ 295 w 378"/>
                <a:gd name="T73" fmla="*/ 197 h 379"/>
                <a:gd name="T74" fmla="*/ 321 w 378"/>
                <a:gd name="T75" fmla="*/ 197 h 379"/>
                <a:gd name="T76" fmla="*/ 347 w 378"/>
                <a:gd name="T77" fmla="*/ 208 h 379"/>
                <a:gd name="T78" fmla="*/ 358 w 378"/>
                <a:gd name="T79" fmla="*/ 217 h 379"/>
                <a:gd name="T80" fmla="*/ 367 w 378"/>
                <a:gd name="T81" fmla="*/ 228 h 379"/>
                <a:gd name="T82" fmla="*/ 378 w 378"/>
                <a:gd name="T83" fmla="*/ 253 h 379"/>
                <a:gd name="T84" fmla="*/ 378 w 378"/>
                <a:gd name="T85" fmla="*/ 280 h 379"/>
                <a:gd name="T86" fmla="*/ 367 w 378"/>
                <a:gd name="T87" fmla="*/ 305 h 379"/>
                <a:gd name="T88" fmla="*/ 358 w 378"/>
                <a:gd name="T89" fmla="*/ 316 h 379"/>
                <a:gd name="T90" fmla="*/ 342 w 378"/>
                <a:gd name="T91" fmla="*/ 331 h 379"/>
                <a:gd name="T92" fmla="*/ 307 w 378"/>
                <a:gd name="T93" fmla="*/ 355 h 379"/>
                <a:gd name="T94" fmla="*/ 269 w 378"/>
                <a:gd name="T95" fmla="*/ 370 h 379"/>
                <a:gd name="T96" fmla="*/ 230 w 378"/>
                <a:gd name="T97" fmla="*/ 378 h 379"/>
                <a:gd name="T98" fmla="*/ 209 w 378"/>
                <a:gd name="T99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8" h="379">
                  <a:moveTo>
                    <a:pt x="209" y="379"/>
                  </a:moveTo>
                  <a:lnTo>
                    <a:pt x="189" y="378"/>
                  </a:lnTo>
                  <a:lnTo>
                    <a:pt x="150" y="370"/>
                  </a:lnTo>
                  <a:lnTo>
                    <a:pt x="112" y="355"/>
                  </a:lnTo>
                  <a:lnTo>
                    <a:pt x="77" y="331"/>
                  </a:lnTo>
                  <a:lnTo>
                    <a:pt x="61" y="316"/>
                  </a:lnTo>
                  <a:lnTo>
                    <a:pt x="46" y="300"/>
                  </a:lnTo>
                  <a:lnTo>
                    <a:pt x="23" y="265"/>
                  </a:lnTo>
                  <a:lnTo>
                    <a:pt x="7" y="228"/>
                  </a:lnTo>
                  <a:lnTo>
                    <a:pt x="0" y="188"/>
                  </a:lnTo>
                  <a:lnTo>
                    <a:pt x="0" y="148"/>
                  </a:lnTo>
                  <a:lnTo>
                    <a:pt x="7" y="108"/>
                  </a:lnTo>
                  <a:lnTo>
                    <a:pt x="23" y="70"/>
                  </a:lnTo>
                  <a:lnTo>
                    <a:pt x="46" y="35"/>
                  </a:lnTo>
                  <a:lnTo>
                    <a:pt x="61" y="20"/>
                  </a:lnTo>
                  <a:lnTo>
                    <a:pt x="71" y="10"/>
                  </a:lnTo>
                  <a:lnTo>
                    <a:pt x="97" y="0"/>
                  </a:lnTo>
                  <a:lnTo>
                    <a:pt x="124" y="0"/>
                  </a:lnTo>
                  <a:lnTo>
                    <a:pt x="149" y="10"/>
                  </a:lnTo>
                  <a:lnTo>
                    <a:pt x="160" y="20"/>
                  </a:lnTo>
                  <a:lnTo>
                    <a:pt x="169" y="30"/>
                  </a:lnTo>
                  <a:lnTo>
                    <a:pt x="179" y="55"/>
                  </a:lnTo>
                  <a:lnTo>
                    <a:pt x="179" y="83"/>
                  </a:lnTo>
                  <a:lnTo>
                    <a:pt x="169" y="108"/>
                  </a:lnTo>
                  <a:lnTo>
                    <a:pt x="160" y="118"/>
                  </a:lnTo>
                  <a:lnTo>
                    <a:pt x="150" y="129"/>
                  </a:lnTo>
                  <a:lnTo>
                    <a:pt x="140" y="154"/>
                  </a:lnTo>
                  <a:lnTo>
                    <a:pt x="140" y="181"/>
                  </a:lnTo>
                  <a:lnTo>
                    <a:pt x="150" y="207"/>
                  </a:lnTo>
                  <a:lnTo>
                    <a:pt x="160" y="217"/>
                  </a:lnTo>
                  <a:lnTo>
                    <a:pt x="171" y="227"/>
                  </a:lnTo>
                  <a:lnTo>
                    <a:pt x="196" y="237"/>
                  </a:lnTo>
                  <a:lnTo>
                    <a:pt x="223" y="237"/>
                  </a:lnTo>
                  <a:lnTo>
                    <a:pt x="248" y="227"/>
                  </a:lnTo>
                  <a:lnTo>
                    <a:pt x="259" y="217"/>
                  </a:lnTo>
                  <a:lnTo>
                    <a:pt x="270" y="208"/>
                  </a:lnTo>
                  <a:lnTo>
                    <a:pt x="295" y="197"/>
                  </a:lnTo>
                  <a:lnTo>
                    <a:pt x="321" y="197"/>
                  </a:lnTo>
                  <a:lnTo>
                    <a:pt x="347" y="208"/>
                  </a:lnTo>
                  <a:lnTo>
                    <a:pt x="358" y="217"/>
                  </a:lnTo>
                  <a:lnTo>
                    <a:pt x="367" y="228"/>
                  </a:lnTo>
                  <a:lnTo>
                    <a:pt x="378" y="253"/>
                  </a:lnTo>
                  <a:lnTo>
                    <a:pt x="378" y="280"/>
                  </a:lnTo>
                  <a:lnTo>
                    <a:pt x="367" y="305"/>
                  </a:lnTo>
                  <a:lnTo>
                    <a:pt x="358" y="316"/>
                  </a:lnTo>
                  <a:lnTo>
                    <a:pt x="342" y="331"/>
                  </a:lnTo>
                  <a:lnTo>
                    <a:pt x="307" y="355"/>
                  </a:lnTo>
                  <a:lnTo>
                    <a:pt x="269" y="370"/>
                  </a:lnTo>
                  <a:lnTo>
                    <a:pt x="230" y="378"/>
                  </a:lnTo>
                  <a:lnTo>
                    <a:pt x="209" y="37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90">
              <a:extLst>
                <a:ext uri="{FF2B5EF4-FFF2-40B4-BE49-F238E27FC236}">
                  <a16:creationId xmlns:a16="http://schemas.microsoft.com/office/drawing/2014/main" id="{185C82EB-6855-4586-B622-874F6BC16F2D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583564" y="6483035"/>
              <a:ext cx="452437" cy="452438"/>
            </a:xfrm>
            <a:custGeom>
              <a:avLst/>
              <a:gdLst>
                <a:gd name="T0" fmla="*/ 69 w 1425"/>
                <a:gd name="T1" fmla="*/ 1424 h 1424"/>
                <a:gd name="T2" fmla="*/ 56 w 1425"/>
                <a:gd name="T3" fmla="*/ 1424 h 1424"/>
                <a:gd name="T4" fmla="*/ 30 w 1425"/>
                <a:gd name="T5" fmla="*/ 1414 h 1424"/>
                <a:gd name="T6" fmla="*/ 20 w 1425"/>
                <a:gd name="T7" fmla="*/ 1404 h 1424"/>
                <a:gd name="T8" fmla="*/ 10 w 1425"/>
                <a:gd name="T9" fmla="*/ 1394 h 1424"/>
                <a:gd name="T10" fmla="*/ 0 w 1425"/>
                <a:gd name="T11" fmla="*/ 1369 h 1424"/>
                <a:gd name="T12" fmla="*/ 0 w 1425"/>
                <a:gd name="T13" fmla="*/ 1341 h 1424"/>
                <a:gd name="T14" fmla="*/ 10 w 1425"/>
                <a:gd name="T15" fmla="*/ 1316 h 1424"/>
                <a:gd name="T16" fmla="*/ 20 w 1425"/>
                <a:gd name="T17" fmla="*/ 1306 h 1424"/>
                <a:gd name="T18" fmla="*/ 1306 w 1425"/>
                <a:gd name="T19" fmla="*/ 20 h 1424"/>
                <a:gd name="T20" fmla="*/ 1316 w 1425"/>
                <a:gd name="T21" fmla="*/ 10 h 1424"/>
                <a:gd name="T22" fmla="*/ 1342 w 1425"/>
                <a:gd name="T23" fmla="*/ 0 h 1424"/>
                <a:gd name="T24" fmla="*/ 1369 w 1425"/>
                <a:gd name="T25" fmla="*/ 0 h 1424"/>
                <a:gd name="T26" fmla="*/ 1394 w 1425"/>
                <a:gd name="T27" fmla="*/ 10 h 1424"/>
                <a:gd name="T28" fmla="*/ 1405 w 1425"/>
                <a:gd name="T29" fmla="*/ 20 h 1424"/>
                <a:gd name="T30" fmla="*/ 1414 w 1425"/>
                <a:gd name="T31" fmla="*/ 30 h 1424"/>
                <a:gd name="T32" fmla="*/ 1425 w 1425"/>
                <a:gd name="T33" fmla="*/ 56 h 1424"/>
                <a:gd name="T34" fmla="*/ 1425 w 1425"/>
                <a:gd name="T35" fmla="*/ 83 h 1424"/>
                <a:gd name="T36" fmla="*/ 1414 w 1425"/>
                <a:gd name="T37" fmla="*/ 108 h 1424"/>
                <a:gd name="T38" fmla="*/ 1405 w 1425"/>
                <a:gd name="T39" fmla="*/ 119 h 1424"/>
                <a:gd name="T40" fmla="*/ 119 w 1425"/>
                <a:gd name="T41" fmla="*/ 1404 h 1424"/>
                <a:gd name="T42" fmla="*/ 108 w 1425"/>
                <a:gd name="T43" fmla="*/ 1414 h 1424"/>
                <a:gd name="T44" fmla="*/ 83 w 1425"/>
                <a:gd name="T45" fmla="*/ 1424 h 1424"/>
                <a:gd name="T46" fmla="*/ 69 w 1425"/>
                <a:gd name="T47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5" h="1424">
                  <a:moveTo>
                    <a:pt x="69" y="1424"/>
                  </a:moveTo>
                  <a:lnTo>
                    <a:pt x="56" y="1424"/>
                  </a:lnTo>
                  <a:lnTo>
                    <a:pt x="30" y="1414"/>
                  </a:lnTo>
                  <a:lnTo>
                    <a:pt x="20" y="1404"/>
                  </a:lnTo>
                  <a:lnTo>
                    <a:pt x="10" y="1394"/>
                  </a:lnTo>
                  <a:lnTo>
                    <a:pt x="0" y="1369"/>
                  </a:lnTo>
                  <a:lnTo>
                    <a:pt x="0" y="1341"/>
                  </a:lnTo>
                  <a:lnTo>
                    <a:pt x="10" y="1316"/>
                  </a:lnTo>
                  <a:lnTo>
                    <a:pt x="20" y="1306"/>
                  </a:lnTo>
                  <a:lnTo>
                    <a:pt x="1306" y="20"/>
                  </a:lnTo>
                  <a:lnTo>
                    <a:pt x="1316" y="10"/>
                  </a:lnTo>
                  <a:lnTo>
                    <a:pt x="1342" y="0"/>
                  </a:lnTo>
                  <a:lnTo>
                    <a:pt x="1369" y="0"/>
                  </a:lnTo>
                  <a:lnTo>
                    <a:pt x="1394" y="10"/>
                  </a:lnTo>
                  <a:lnTo>
                    <a:pt x="1405" y="20"/>
                  </a:lnTo>
                  <a:lnTo>
                    <a:pt x="1414" y="30"/>
                  </a:lnTo>
                  <a:lnTo>
                    <a:pt x="1425" y="56"/>
                  </a:lnTo>
                  <a:lnTo>
                    <a:pt x="1425" y="83"/>
                  </a:lnTo>
                  <a:lnTo>
                    <a:pt x="1414" y="108"/>
                  </a:lnTo>
                  <a:lnTo>
                    <a:pt x="1405" y="119"/>
                  </a:lnTo>
                  <a:lnTo>
                    <a:pt x="119" y="1404"/>
                  </a:lnTo>
                  <a:lnTo>
                    <a:pt x="108" y="1414"/>
                  </a:lnTo>
                  <a:lnTo>
                    <a:pt x="83" y="1424"/>
                  </a:lnTo>
                  <a:lnTo>
                    <a:pt x="69" y="1424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id="{9680D2E9-E690-43C0-973B-1645FF95F88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493761" y="6483035"/>
              <a:ext cx="452437" cy="452438"/>
            </a:xfrm>
            <a:custGeom>
              <a:avLst/>
              <a:gdLst>
                <a:gd name="T0" fmla="*/ 70 w 1424"/>
                <a:gd name="T1" fmla="*/ 1425 h 1425"/>
                <a:gd name="T2" fmla="*/ 56 w 1424"/>
                <a:gd name="T3" fmla="*/ 1424 h 1425"/>
                <a:gd name="T4" fmla="*/ 31 w 1424"/>
                <a:gd name="T5" fmla="*/ 1413 h 1425"/>
                <a:gd name="T6" fmla="*/ 20 w 1424"/>
                <a:gd name="T7" fmla="*/ 1404 h 1425"/>
                <a:gd name="T8" fmla="*/ 11 w 1424"/>
                <a:gd name="T9" fmla="*/ 1393 h 1425"/>
                <a:gd name="T10" fmla="*/ 0 w 1424"/>
                <a:gd name="T11" fmla="*/ 1368 h 1425"/>
                <a:gd name="T12" fmla="*/ 0 w 1424"/>
                <a:gd name="T13" fmla="*/ 1341 h 1425"/>
                <a:gd name="T14" fmla="*/ 11 w 1424"/>
                <a:gd name="T15" fmla="*/ 1316 h 1425"/>
                <a:gd name="T16" fmla="*/ 20 w 1424"/>
                <a:gd name="T17" fmla="*/ 1305 h 1425"/>
                <a:gd name="T18" fmla="*/ 1305 w 1424"/>
                <a:gd name="T19" fmla="*/ 20 h 1425"/>
                <a:gd name="T20" fmla="*/ 1316 w 1424"/>
                <a:gd name="T21" fmla="*/ 11 h 1425"/>
                <a:gd name="T22" fmla="*/ 1341 w 1424"/>
                <a:gd name="T23" fmla="*/ 0 h 1425"/>
                <a:gd name="T24" fmla="*/ 1368 w 1424"/>
                <a:gd name="T25" fmla="*/ 0 h 1425"/>
                <a:gd name="T26" fmla="*/ 1393 w 1424"/>
                <a:gd name="T27" fmla="*/ 11 h 1425"/>
                <a:gd name="T28" fmla="*/ 1404 w 1424"/>
                <a:gd name="T29" fmla="*/ 20 h 1425"/>
                <a:gd name="T30" fmla="*/ 1413 w 1424"/>
                <a:gd name="T31" fmla="*/ 31 h 1425"/>
                <a:gd name="T32" fmla="*/ 1424 w 1424"/>
                <a:gd name="T33" fmla="*/ 56 h 1425"/>
                <a:gd name="T34" fmla="*/ 1424 w 1424"/>
                <a:gd name="T35" fmla="*/ 82 h 1425"/>
                <a:gd name="T36" fmla="*/ 1413 w 1424"/>
                <a:gd name="T37" fmla="*/ 108 h 1425"/>
                <a:gd name="T38" fmla="*/ 1404 w 1424"/>
                <a:gd name="T39" fmla="*/ 119 h 1425"/>
                <a:gd name="T40" fmla="*/ 119 w 1424"/>
                <a:gd name="T41" fmla="*/ 1404 h 1425"/>
                <a:gd name="T42" fmla="*/ 108 w 1424"/>
                <a:gd name="T43" fmla="*/ 1413 h 1425"/>
                <a:gd name="T44" fmla="*/ 82 w 1424"/>
                <a:gd name="T45" fmla="*/ 1424 h 1425"/>
                <a:gd name="T46" fmla="*/ 70 w 1424"/>
                <a:gd name="T47" fmla="*/ 1425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4" h="1425">
                  <a:moveTo>
                    <a:pt x="70" y="1425"/>
                  </a:moveTo>
                  <a:lnTo>
                    <a:pt x="56" y="1424"/>
                  </a:lnTo>
                  <a:lnTo>
                    <a:pt x="31" y="1413"/>
                  </a:lnTo>
                  <a:lnTo>
                    <a:pt x="20" y="1404"/>
                  </a:lnTo>
                  <a:lnTo>
                    <a:pt x="11" y="1393"/>
                  </a:lnTo>
                  <a:lnTo>
                    <a:pt x="0" y="1368"/>
                  </a:lnTo>
                  <a:lnTo>
                    <a:pt x="0" y="1341"/>
                  </a:lnTo>
                  <a:lnTo>
                    <a:pt x="11" y="1316"/>
                  </a:lnTo>
                  <a:lnTo>
                    <a:pt x="20" y="1305"/>
                  </a:lnTo>
                  <a:lnTo>
                    <a:pt x="1305" y="20"/>
                  </a:lnTo>
                  <a:lnTo>
                    <a:pt x="1316" y="11"/>
                  </a:lnTo>
                  <a:lnTo>
                    <a:pt x="1341" y="0"/>
                  </a:lnTo>
                  <a:lnTo>
                    <a:pt x="1368" y="0"/>
                  </a:lnTo>
                  <a:lnTo>
                    <a:pt x="1393" y="11"/>
                  </a:lnTo>
                  <a:lnTo>
                    <a:pt x="1404" y="20"/>
                  </a:lnTo>
                  <a:lnTo>
                    <a:pt x="1413" y="31"/>
                  </a:lnTo>
                  <a:lnTo>
                    <a:pt x="1424" y="56"/>
                  </a:lnTo>
                  <a:lnTo>
                    <a:pt x="1424" y="82"/>
                  </a:lnTo>
                  <a:lnTo>
                    <a:pt x="1413" y="108"/>
                  </a:lnTo>
                  <a:lnTo>
                    <a:pt x="1404" y="119"/>
                  </a:lnTo>
                  <a:lnTo>
                    <a:pt x="119" y="1404"/>
                  </a:lnTo>
                  <a:lnTo>
                    <a:pt x="108" y="1413"/>
                  </a:lnTo>
                  <a:lnTo>
                    <a:pt x="82" y="1424"/>
                  </a:lnTo>
                  <a:lnTo>
                    <a:pt x="70" y="142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id="{A46F9E7E-CE15-4215-A4BB-B71A9AD8958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00863" y="4831414"/>
              <a:ext cx="125412" cy="125413"/>
            </a:xfrm>
            <a:custGeom>
              <a:avLst/>
              <a:gdLst>
                <a:gd name="T0" fmla="*/ 394 w 396"/>
                <a:gd name="T1" fmla="*/ 394 h 394"/>
                <a:gd name="T2" fmla="*/ 0 w 396"/>
                <a:gd name="T3" fmla="*/ 2 h 394"/>
                <a:gd name="T4" fmla="*/ 12 w 396"/>
                <a:gd name="T5" fmla="*/ 10 h 394"/>
                <a:gd name="T6" fmla="*/ 36 w 396"/>
                <a:gd name="T7" fmla="*/ 20 h 394"/>
                <a:gd name="T8" fmla="*/ 49 w 396"/>
                <a:gd name="T9" fmla="*/ 20 h 394"/>
                <a:gd name="T10" fmla="*/ 62 w 396"/>
                <a:gd name="T11" fmla="*/ 20 h 394"/>
                <a:gd name="T12" fmla="*/ 87 w 396"/>
                <a:gd name="T13" fmla="*/ 10 h 394"/>
                <a:gd name="T14" fmla="*/ 98 w 396"/>
                <a:gd name="T15" fmla="*/ 2 h 394"/>
                <a:gd name="T16" fmla="*/ 99 w 396"/>
                <a:gd name="T17" fmla="*/ 0 h 394"/>
                <a:gd name="T18" fmla="*/ 148 w 396"/>
                <a:gd name="T19" fmla="*/ 50 h 394"/>
                <a:gd name="T20" fmla="*/ 148 w 396"/>
                <a:gd name="T21" fmla="*/ 50 h 394"/>
                <a:gd name="T22" fmla="*/ 347 w 396"/>
                <a:gd name="T23" fmla="*/ 248 h 394"/>
                <a:gd name="T24" fmla="*/ 347 w 396"/>
                <a:gd name="T25" fmla="*/ 248 h 394"/>
                <a:gd name="T26" fmla="*/ 396 w 396"/>
                <a:gd name="T27" fmla="*/ 298 h 394"/>
                <a:gd name="T28" fmla="*/ 395 w 396"/>
                <a:gd name="T29" fmla="*/ 299 h 394"/>
                <a:gd name="T30" fmla="*/ 385 w 396"/>
                <a:gd name="T31" fmla="*/ 309 h 394"/>
                <a:gd name="T32" fmla="*/ 376 w 396"/>
                <a:gd name="T33" fmla="*/ 333 h 394"/>
                <a:gd name="T34" fmla="*/ 376 w 396"/>
                <a:gd name="T35" fmla="*/ 359 h 394"/>
                <a:gd name="T36" fmla="*/ 385 w 396"/>
                <a:gd name="T37" fmla="*/ 384 h 394"/>
                <a:gd name="T38" fmla="*/ 394 w 396"/>
                <a:gd name="T3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394">
                  <a:moveTo>
                    <a:pt x="394" y="394"/>
                  </a:moveTo>
                  <a:lnTo>
                    <a:pt x="0" y="2"/>
                  </a:lnTo>
                  <a:lnTo>
                    <a:pt x="12" y="10"/>
                  </a:lnTo>
                  <a:lnTo>
                    <a:pt x="36" y="20"/>
                  </a:lnTo>
                  <a:lnTo>
                    <a:pt x="49" y="20"/>
                  </a:lnTo>
                  <a:lnTo>
                    <a:pt x="62" y="20"/>
                  </a:lnTo>
                  <a:lnTo>
                    <a:pt x="87" y="10"/>
                  </a:lnTo>
                  <a:lnTo>
                    <a:pt x="98" y="2"/>
                  </a:lnTo>
                  <a:lnTo>
                    <a:pt x="99" y="0"/>
                  </a:lnTo>
                  <a:lnTo>
                    <a:pt x="148" y="50"/>
                  </a:lnTo>
                  <a:lnTo>
                    <a:pt x="148" y="50"/>
                  </a:lnTo>
                  <a:lnTo>
                    <a:pt x="347" y="248"/>
                  </a:lnTo>
                  <a:lnTo>
                    <a:pt x="347" y="248"/>
                  </a:lnTo>
                  <a:lnTo>
                    <a:pt x="396" y="298"/>
                  </a:lnTo>
                  <a:lnTo>
                    <a:pt x="395" y="299"/>
                  </a:lnTo>
                  <a:lnTo>
                    <a:pt x="385" y="309"/>
                  </a:lnTo>
                  <a:lnTo>
                    <a:pt x="376" y="333"/>
                  </a:lnTo>
                  <a:lnTo>
                    <a:pt x="376" y="359"/>
                  </a:lnTo>
                  <a:lnTo>
                    <a:pt x="385" y="384"/>
                  </a:lnTo>
                  <a:lnTo>
                    <a:pt x="394" y="394"/>
                  </a:lnTo>
                  <a:close/>
                </a:path>
              </a:pathLst>
            </a:custGeom>
            <a:solidFill>
              <a:srgbClr val="95A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93">
              <a:extLst>
                <a:ext uri="{FF2B5EF4-FFF2-40B4-BE49-F238E27FC236}">
                  <a16:creationId xmlns:a16="http://schemas.microsoft.com/office/drawing/2014/main" id="{2511A5AF-911F-44C5-B595-2168A6A7924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11990" y="4908072"/>
              <a:ext cx="14287" cy="15875"/>
            </a:xfrm>
            <a:custGeom>
              <a:avLst/>
              <a:gdLst>
                <a:gd name="T0" fmla="*/ 49 w 49"/>
                <a:gd name="T1" fmla="*/ 50 h 50"/>
                <a:gd name="T2" fmla="*/ 0 w 49"/>
                <a:gd name="T3" fmla="*/ 0 h 50"/>
                <a:gd name="T4" fmla="*/ 0 w 49"/>
                <a:gd name="T5" fmla="*/ 0 h 50"/>
                <a:gd name="T6" fmla="*/ 49 w 49"/>
                <a:gd name="T7" fmla="*/ 50 h 50"/>
                <a:gd name="T8" fmla="*/ 49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5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9" y="50"/>
                  </a:lnTo>
                  <a:lnTo>
                    <a:pt x="49" y="50"/>
                  </a:lnTo>
                  <a:close/>
                </a:path>
              </a:pathLst>
            </a:custGeom>
            <a:solidFill>
              <a:srgbClr val="C3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94">
              <a:extLst>
                <a:ext uri="{FF2B5EF4-FFF2-40B4-BE49-F238E27FC236}">
                  <a16:creationId xmlns:a16="http://schemas.microsoft.com/office/drawing/2014/main" id="{3095A8CD-1C26-4286-B86E-1E5EBC41B9B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99505" y="4907511"/>
              <a:ext cx="15875" cy="15875"/>
            </a:xfrm>
            <a:custGeom>
              <a:avLst/>
              <a:gdLst>
                <a:gd name="T0" fmla="*/ 49 w 49"/>
                <a:gd name="T1" fmla="*/ 50 h 50"/>
                <a:gd name="T2" fmla="*/ 0 w 49"/>
                <a:gd name="T3" fmla="*/ 0 h 50"/>
                <a:gd name="T4" fmla="*/ 0 w 49"/>
                <a:gd name="T5" fmla="*/ 0 h 50"/>
                <a:gd name="T6" fmla="*/ 49 w 49"/>
                <a:gd name="T7" fmla="*/ 50 h 50"/>
                <a:gd name="T8" fmla="*/ 49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5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9" y="50"/>
                  </a:lnTo>
                  <a:lnTo>
                    <a:pt x="49" y="50"/>
                  </a:lnTo>
                  <a:close/>
                </a:path>
              </a:pathLst>
            </a:custGeom>
            <a:solidFill>
              <a:srgbClr val="748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95">
              <a:extLst>
                <a:ext uri="{FF2B5EF4-FFF2-40B4-BE49-F238E27FC236}">
                  <a16:creationId xmlns:a16="http://schemas.microsoft.com/office/drawing/2014/main" id="{95D74279-2DD5-4C7F-8826-CAB73BE39937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92925" y="4812251"/>
              <a:ext cx="141287" cy="141288"/>
            </a:xfrm>
            <a:custGeom>
              <a:avLst/>
              <a:gdLst>
                <a:gd name="T0" fmla="*/ 396 w 445"/>
                <a:gd name="T1" fmla="*/ 446 h 446"/>
                <a:gd name="T2" fmla="*/ 0 w 445"/>
                <a:gd name="T3" fmla="*/ 50 h 446"/>
                <a:gd name="T4" fmla="*/ 49 w 445"/>
                <a:gd name="T5" fmla="*/ 0 h 446"/>
                <a:gd name="T6" fmla="*/ 49 w 445"/>
                <a:gd name="T7" fmla="*/ 0 h 446"/>
                <a:gd name="T8" fmla="*/ 49 w 445"/>
                <a:gd name="T9" fmla="*/ 2 h 446"/>
                <a:gd name="T10" fmla="*/ 443 w 445"/>
                <a:gd name="T11" fmla="*/ 394 h 446"/>
                <a:gd name="T12" fmla="*/ 444 w 445"/>
                <a:gd name="T13" fmla="*/ 395 h 446"/>
                <a:gd name="T14" fmla="*/ 445 w 445"/>
                <a:gd name="T15" fmla="*/ 396 h 446"/>
                <a:gd name="T16" fmla="*/ 396 w 445"/>
                <a:gd name="T17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5" h="446">
                  <a:moveTo>
                    <a:pt x="396" y="446"/>
                  </a:moveTo>
                  <a:lnTo>
                    <a:pt x="0" y="5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2"/>
                  </a:lnTo>
                  <a:lnTo>
                    <a:pt x="443" y="394"/>
                  </a:lnTo>
                  <a:lnTo>
                    <a:pt x="444" y="395"/>
                  </a:lnTo>
                  <a:lnTo>
                    <a:pt x="445" y="396"/>
                  </a:lnTo>
                  <a:lnTo>
                    <a:pt x="396" y="446"/>
                  </a:lnTo>
                  <a:close/>
                </a:path>
              </a:pathLst>
            </a:custGeom>
            <a:solidFill>
              <a:srgbClr val="2B28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96">
              <a:extLst>
                <a:ext uri="{FF2B5EF4-FFF2-40B4-BE49-F238E27FC236}">
                  <a16:creationId xmlns:a16="http://schemas.microsoft.com/office/drawing/2014/main" id="{33044935-2F79-4F8C-A1E7-5BD9E9CA3F8C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28516" y="4897600"/>
              <a:ext cx="31750" cy="22225"/>
            </a:xfrm>
            <a:custGeom>
              <a:avLst/>
              <a:gdLst>
                <a:gd name="T0" fmla="*/ 49 w 99"/>
                <a:gd name="T1" fmla="*/ 69 h 69"/>
                <a:gd name="T2" fmla="*/ 36 w 99"/>
                <a:gd name="T3" fmla="*/ 69 h 69"/>
                <a:gd name="T4" fmla="*/ 12 w 99"/>
                <a:gd name="T5" fmla="*/ 59 h 69"/>
                <a:gd name="T6" fmla="*/ 0 w 99"/>
                <a:gd name="T7" fmla="*/ 51 h 69"/>
                <a:gd name="T8" fmla="*/ 0 w 99"/>
                <a:gd name="T9" fmla="*/ 49 h 69"/>
                <a:gd name="T10" fmla="*/ 0 w 99"/>
                <a:gd name="T11" fmla="*/ 49 h 69"/>
                <a:gd name="T12" fmla="*/ 49 w 99"/>
                <a:gd name="T13" fmla="*/ 0 h 69"/>
                <a:gd name="T14" fmla="*/ 99 w 99"/>
                <a:gd name="T15" fmla="*/ 49 h 69"/>
                <a:gd name="T16" fmla="*/ 99 w 99"/>
                <a:gd name="T17" fmla="*/ 49 h 69"/>
                <a:gd name="T18" fmla="*/ 98 w 99"/>
                <a:gd name="T19" fmla="*/ 51 h 69"/>
                <a:gd name="T20" fmla="*/ 87 w 99"/>
                <a:gd name="T21" fmla="*/ 59 h 69"/>
                <a:gd name="T22" fmla="*/ 62 w 99"/>
                <a:gd name="T23" fmla="*/ 69 h 69"/>
                <a:gd name="T24" fmla="*/ 49 w 99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9">
                  <a:moveTo>
                    <a:pt x="49" y="69"/>
                  </a:moveTo>
                  <a:lnTo>
                    <a:pt x="36" y="69"/>
                  </a:lnTo>
                  <a:lnTo>
                    <a:pt x="12" y="59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49" y="0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8" y="51"/>
                  </a:lnTo>
                  <a:lnTo>
                    <a:pt x="87" y="59"/>
                  </a:lnTo>
                  <a:lnTo>
                    <a:pt x="62" y="69"/>
                  </a:lnTo>
                  <a:lnTo>
                    <a:pt x="49" y="69"/>
                  </a:lnTo>
                  <a:close/>
                </a:path>
              </a:pathLst>
            </a:custGeom>
            <a:solidFill>
              <a:srgbClr val="2B28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97">
              <a:extLst>
                <a:ext uri="{FF2B5EF4-FFF2-40B4-BE49-F238E27FC236}">
                  <a16:creationId xmlns:a16="http://schemas.microsoft.com/office/drawing/2014/main" id="{08390B08-9826-43BB-BB81-FC31A432B8B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71073" y="4893070"/>
              <a:ext cx="22225" cy="30163"/>
            </a:xfrm>
            <a:custGeom>
              <a:avLst/>
              <a:gdLst>
                <a:gd name="T0" fmla="*/ 20 w 69"/>
                <a:gd name="T1" fmla="*/ 98 h 98"/>
                <a:gd name="T2" fmla="*/ 19 w 69"/>
                <a:gd name="T3" fmla="*/ 97 h 98"/>
                <a:gd name="T4" fmla="*/ 18 w 69"/>
                <a:gd name="T5" fmla="*/ 96 h 98"/>
                <a:gd name="T6" fmla="*/ 9 w 69"/>
                <a:gd name="T7" fmla="*/ 86 h 98"/>
                <a:gd name="T8" fmla="*/ 0 w 69"/>
                <a:gd name="T9" fmla="*/ 61 h 98"/>
                <a:gd name="T10" fmla="*/ 0 w 69"/>
                <a:gd name="T11" fmla="*/ 35 h 98"/>
                <a:gd name="T12" fmla="*/ 9 w 69"/>
                <a:gd name="T13" fmla="*/ 11 h 98"/>
                <a:gd name="T14" fmla="*/ 19 w 69"/>
                <a:gd name="T15" fmla="*/ 1 h 98"/>
                <a:gd name="T16" fmla="*/ 20 w 69"/>
                <a:gd name="T17" fmla="*/ 0 h 98"/>
                <a:gd name="T18" fmla="*/ 20 w 69"/>
                <a:gd name="T19" fmla="*/ 0 h 98"/>
                <a:gd name="T20" fmla="*/ 69 w 69"/>
                <a:gd name="T21" fmla="*/ 49 h 98"/>
                <a:gd name="T22" fmla="*/ 20 w 69"/>
                <a:gd name="T2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98">
                  <a:moveTo>
                    <a:pt x="20" y="98"/>
                  </a:moveTo>
                  <a:lnTo>
                    <a:pt x="19" y="97"/>
                  </a:lnTo>
                  <a:lnTo>
                    <a:pt x="18" y="96"/>
                  </a:lnTo>
                  <a:lnTo>
                    <a:pt x="9" y="86"/>
                  </a:lnTo>
                  <a:lnTo>
                    <a:pt x="0" y="61"/>
                  </a:lnTo>
                  <a:lnTo>
                    <a:pt x="0" y="35"/>
                  </a:lnTo>
                  <a:lnTo>
                    <a:pt x="9" y="1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69" y="49"/>
                  </a:lnTo>
                  <a:lnTo>
                    <a:pt x="20" y="98"/>
                  </a:lnTo>
                  <a:close/>
                </a:path>
              </a:pathLst>
            </a:custGeom>
            <a:solidFill>
              <a:srgbClr val="2B28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29EDA37-EFC1-4E38-AD3C-E7AF5355E0EA}"/>
              </a:ext>
            </a:extLst>
          </p:cNvPr>
          <p:cNvGrpSpPr/>
          <p:nvPr/>
        </p:nvGrpSpPr>
        <p:grpSpPr>
          <a:xfrm rot="20741154">
            <a:off x="9131325" y="2961707"/>
            <a:ext cx="667965" cy="1236112"/>
            <a:chOff x="9251802" y="2374043"/>
            <a:chExt cx="890292" cy="1647543"/>
          </a:xfrm>
        </p:grpSpPr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B57DA31B-1525-4E44-AB1A-D68BBC121F93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7344" y="2951466"/>
              <a:ext cx="131054" cy="130402"/>
            </a:xfrm>
            <a:custGeom>
              <a:avLst/>
              <a:gdLst>
                <a:gd name="T0" fmla="*/ 780 w 1003"/>
                <a:gd name="T1" fmla="*/ 1002 h 1002"/>
                <a:gd name="T2" fmla="*/ 0 w 1003"/>
                <a:gd name="T3" fmla="*/ 222 h 1002"/>
                <a:gd name="T4" fmla="*/ 222 w 1003"/>
                <a:gd name="T5" fmla="*/ 0 h 1002"/>
                <a:gd name="T6" fmla="*/ 1003 w 1003"/>
                <a:gd name="T7" fmla="*/ 780 h 1002"/>
                <a:gd name="T8" fmla="*/ 780 w 1003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3" h="1002">
                  <a:moveTo>
                    <a:pt x="780" y="1002"/>
                  </a:moveTo>
                  <a:lnTo>
                    <a:pt x="0" y="222"/>
                  </a:lnTo>
                  <a:lnTo>
                    <a:pt x="222" y="0"/>
                  </a:lnTo>
                  <a:lnTo>
                    <a:pt x="1003" y="780"/>
                  </a:lnTo>
                  <a:lnTo>
                    <a:pt x="780" y="1002"/>
                  </a:lnTo>
                  <a:close/>
                </a:path>
              </a:pathLst>
            </a:custGeom>
            <a:solidFill>
              <a:srgbClr val="576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AD9111FB-585B-4319-92FC-C20E06A4864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52404" y="2462836"/>
              <a:ext cx="501395" cy="501395"/>
            </a:xfrm>
            <a:custGeom>
              <a:avLst/>
              <a:gdLst>
                <a:gd name="T0" fmla="*/ 3067 w 3847"/>
                <a:gd name="T1" fmla="*/ 0 h 3844"/>
                <a:gd name="T2" fmla="*/ 160 w 3847"/>
                <a:gd name="T3" fmla="*/ 2904 h 3844"/>
                <a:gd name="T4" fmla="*/ 140 w 3847"/>
                <a:gd name="T5" fmla="*/ 2926 h 3844"/>
                <a:gd name="T6" fmla="*/ 106 w 3847"/>
                <a:gd name="T7" fmla="*/ 2968 h 3844"/>
                <a:gd name="T8" fmla="*/ 61 w 3847"/>
                <a:gd name="T9" fmla="*/ 3038 h 3844"/>
                <a:gd name="T10" fmla="*/ 21 w 3847"/>
                <a:gd name="T11" fmla="*/ 3137 h 3844"/>
                <a:gd name="T12" fmla="*/ 0 w 3847"/>
                <a:gd name="T13" fmla="*/ 3242 h 3844"/>
                <a:gd name="T14" fmla="*/ 0 w 3847"/>
                <a:gd name="T15" fmla="*/ 3347 h 3844"/>
                <a:gd name="T16" fmla="*/ 21 w 3847"/>
                <a:gd name="T17" fmla="*/ 3451 h 3844"/>
                <a:gd name="T18" fmla="*/ 61 w 3847"/>
                <a:gd name="T19" fmla="*/ 3552 h 3844"/>
                <a:gd name="T20" fmla="*/ 104 w 3847"/>
                <a:gd name="T21" fmla="*/ 3620 h 3844"/>
                <a:gd name="T22" fmla="*/ 140 w 3847"/>
                <a:gd name="T23" fmla="*/ 3664 h 3844"/>
                <a:gd name="T24" fmla="*/ 160 w 3847"/>
                <a:gd name="T25" fmla="*/ 3684 h 3844"/>
                <a:gd name="T26" fmla="*/ 180 w 3847"/>
                <a:gd name="T27" fmla="*/ 3704 h 3844"/>
                <a:gd name="T28" fmla="*/ 224 w 3847"/>
                <a:gd name="T29" fmla="*/ 3740 h 3844"/>
                <a:gd name="T30" fmla="*/ 294 w 3847"/>
                <a:gd name="T31" fmla="*/ 3784 h 3844"/>
                <a:gd name="T32" fmla="*/ 393 w 3847"/>
                <a:gd name="T33" fmla="*/ 3824 h 3844"/>
                <a:gd name="T34" fmla="*/ 497 w 3847"/>
                <a:gd name="T35" fmla="*/ 3844 h 3844"/>
                <a:gd name="T36" fmla="*/ 604 w 3847"/>
                <a:gd name="T37" fmla="*/ 3844 h 3844"/>
                <a:gd name="T38" fmla="*/ 708 w 3847"/>
                <a:gd name="T39" fmla="*/ 3824 h 3844"/>
                <a:gd name="T40" fmla="*/ 807 w 3847"/>
                <a:gd name="T41" fmla="*/ 3784 h 3844"/>
                <a:gd name="T42" fmla="*/ 877 w 3847"/>
                <a:gd name="T43" fmla="*/ 3740 h 3844"/>
                <a:gd name="T44" fmla="*/ 919 w 3847"/>
                <a:gd name="T45" fmla="*/ 3704 h 3844"/>
                <a:gd name="T46" fmla="*/ 941 w 3847"/>
                <a:gd name="T47" fmla="*/ 3684 h 3844"/>
                <a:gd name="T48" fmla="*/ 3847 w 3847"/>
                <a:gd name="T49" fmla="*/ 779 h 3844"/>
                <a:gd name="T50" fmla="*/ 3067 w 3847"/>
                <a:gd name="T51" fmla="*/ 0 h 3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47" h="3844">
                  <a:moveTo>
                    <a:pt x="3067" y="0"/>
                  </a:moveTo>
                  <a:lnTo>
                    <a:pt x="160" y="2904"/>
                  </a:lnTo>
                  <a:lnTo>
                    <a:pt x="140" y="2926"/>
                  </a:lnTo>
                  <a:lnTo>
                    <a:pt x="106" y="2968"/>
                  </a:lnTo>
                  <a:lnTo>
                    <a:pt x="61" y="3038"/>
                  </a:lnTo>
                  <a:lnTo>
                    <a:pt x="21" y="3137"/>
                  </a:lnTo>
                  <a:lnTo>
                    <a:pt x="0" y="3242"/>
                  </a:lnTo>
                  <a:lnTo>
                    <a:pt x="0" y="3347"/>
                  </a:lnTo>
                  <a:lnTo>
                    <a:pt x="21" y="3451"/>
                  </a:lnTo>
                  <a:lnTo>
                    <a:pt x="61" y="3552"/>
                  </a:lnTo>
                  <a:lnTo>
                    <a:pt x="104" y="3620"/>
                  </a:lnTo>
                  <a:lnTo>
                    <a:pt x="140" y="3664"/>
                  </a:lnTo>
                  <a:lnTo>
                    <a:pt x="160" y="3684"/>
                  </a:lnTo>
                  <a:lnTo>
                    <a:pt x="180" y="3704"/>
                  </a:lnTo>
                  <a:lnTo>
                    <a:pt x="224" y="3740"/>
                  </a:lnTo>
                  <a:lnTo>
                    <a:pt x="294" y="3784"/>
                  </a:lnTo>
                  <a:lnTo>
                    <a:pt x="393" y="3824"/>
                  </a:lnTo>
                  <a:lnTo>
                    <a:pt x="497" y="3844"/>
                  </a:lnTo>
                  <a:lnTo>
                    <a:pt x="604" y="3844"/>
                  </a:lnTo>
                  <a:lnTo>
                    <a:pt x="708" y="3824"/>
                  </a:lnTo>
                  <a:lnTo>
                    <a:pt x="807" y="3784"/>
                  </a:lnTo>
                  <a:lnTo>
                    <a:pt x="877" y="3740"/>
                  </a:lnTo>
                  <a:lnTo>
                    <a:pt x="919" y="3704"/>
                  </a:lnTo>
                  <a:lnTo>
                    <a:pt x="941" y="3684"/>
                  </a:lnTo>
                  <a:lnTo>
                    <a:pt x="3847" y="779"/>
                  </a:lnTo>
                  <a:lnTo>
                    <a:pt x="3067" y="0"/>
                  </a:lnTo>
                  <a:close/>
                </a:path>
              </a:pathLst>
            </a:custGeom>
            <a:solidFill>
              <a:srgbClr val="3D8ED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21CF36C-7E65-43DC-9863-2827BD0A129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39607" y="2981480"/>
              <a:ext cx="29340" cy="29340"/>
            </a:xfrm>
            <a:custGeom>
              <a:avLst/>
              <a:gdLst>
                <a:gd name="T0" fmla="*/ 223 w 223"/>
                <a:gd name="T1" fmla="*/ 223 h 223"/>
                <a:gd name="T2" fmla="*/ 0 w 223"/>
                <a:gd name="T3" fmla="*/ 0 h 223"/>
                <a:gd name="T4" fmla="*/ 223 w 223"/>
                <a:gd name="T5" fmla="*/ 223 h 223"/>
                <a:gd name="T6" fmla="*/ 223 w 223"/>
                <a:gd name="T7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23">
                  <a:moveTo>
                    <a:pt x="223" y="223"/>
                  </a:moveTo>
                  <a:lnTo>
                    <a:pt x="0" y="0"/>
                  </a:lnTo>
                  <a:lnTo>
                    <a:pt x="223" y="223"/>
                  </a:lnTo>
                  <a:lnTo>
                    <a:pt x="223" y="22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7">
              <a:extLst>
                <a:ext uri="{FF2B5EF4-FFF2-40B4-BE49-F238E27FC236}">
                  <a16:creationId xmlns:a16="http://schemas.microsoft.com/office/drawing/2014/main" id="{6E1A7D81-16BA-41F2-997B-C2D4F7B116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100000">
              <a:off x="9774237" y="2995824"/>
              <a:ext cx="652" cy="652"/>
            </a:xfrm>
            <a:prstGeom prst="rect">
              <a:avLst/>
            </a:prstGeom>
            <a:solidFill>
              <a:srgbClr val="85939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19CB78AD-9610-4EB4-8314-FC83242FA203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520863" y="2453387"/>
              <a:ext cx="429022" cy="482487"/>
            </a:xfrm>
            <a:custGeom>
              <a:avLst/>
              <a:gdLst>
                <a:gd name="T0" fmla="*/ 174 w 3290"/>
                <a:gd name="T1" fmla="*/ 3698 h 3698"/>
                <a:gd name="T2" fmla="*/ 167 w 3290"/>
                <a:gd name="T3" fmla="*/ 3691 h 3698"/>
                <a:gd name="T4" fmla="*/ 160 w 3290"/>
                <a:gd name="T5" fmla="*/ 3684 h 3698"/>
                <a:gd name="T6" fmla="*/ 140 w 3290"/>
                <a:gd name="T7" fmla="*/ 3664 h 3698"/>
                <a:gd name="T8" fmla="*/ 106 w 3290"/>
                <a:gd name="T9" fmla="*/ 3620 h 3698"/>
                <a:gd name="T10" fmla="*/ 61 w 3290"/>
                <a:gd name="T11" fmla="*/ 3552 h 3698"/>
                <a:gd name="T12" fmla="*/ 21 w 3290"/>
                <a:gd name="T13" fmla="*/ 3451 h 3698"/>
                <a:gd name="T14" fmla="*/ 0 w 3290"/>
                <a:gd name="T15" fmla="*/ 3347 h 3698"/>
                <a:gd name="T16" fmla="*/ 0 w 3290"/>
                <a:gd name="T17" fmla="*/ 3242 h 3698"/>
                <a:gd name="T18" fmla="*/ 21 w 3290"/>
                <a:gd name="T19" fmla="*/ 3137 h 3698"/>
                <a:gd name="T20" fmla="*/ 61 w 3290"/>
                <a:gd name="T21" fmla="*/ 3038 h 3698"/>
                <a:gd name="T22" fmla="*/ 106 w 3290"/>
                <a:gd name="T23" fmla="*/ 2968 h 3698"/>
                <a:gd name="T24" fmla="*/ 140 w 3290"/>
                <a:gd name="T25" fmla="*/ 2926 h 3698"/>
                <a:gd name="T26" fmla="*/ 160 w 3290"/>
                <a:gd name="T27" fmla="*/ 2904 h 3698"/>
                <a:gd name="T28" fmla="*/ 3067 w 3290"/>
                <a:gd name="T29" fmla="*/ 0 h 3698"/>
                <a:gd name="T30" fmla="*/ 3067 w 3290"/>
                <a:gd name="T31" fmla="*/ 0 h 3698"/>
                <a:gd name="T32" fmla="*/ 3290 w 3290"/>
                <a:gd name="T33" fmla="*/ 223 h 3698"/>
                <a:gd name="T34" fmla="*/ 384 w 3290"/>
                <a:gd name="T35" fmla="*/ 3128 h 3698"/>
                <a:gd name="T36" fmla="*/ 359 w 3290"/>
                <a:gd name="T37" fmla="*/ 3152 h 3698"/>
                <a:gd name="T38" fmla="*/ 317 w 3290"/>
                <a:gd name="T39" fmla="*/ 3207 h 3698"/>
                <a:gd name="T40" fmla="*/ 283 w 3290"/>
                <a:gd name="T41" fmla="*/ 3265 h 3698"/>
                <a:gd name="T42" fmla="*/ 257 w 3290"/>
                <a:gd name="T43" fmla="*/ 3325 h 3698"/>
                <a:gd name="T44" fmla="*/ 238 w 3290"/>
                <a:gd name="T45" fmla="*/ 3388 h 3698"/>
                <a:gd name="T46" fmla="*/ 226 w 3290"/>
                <a:gd name="T47" fmla="*/ 3451 h 3698"/>
                <a:gd name="T48" fmla="*/ 223 w 3290"/>
                <a:gd name="T49" fmla="*/ 3515 h 3698"/>
                <a:gd name="T50" fmla="*/ 227 w 3290"/>
                <a:gd name="T51" fmla="*/ 3580 h 3698"/>
                <a:gd name="T52" fmla="*/ 232 w 3290"/>
                <a:gd name="T53" fmla="*/ 3612 h 3698"/>
                <a:gd name="T54" fmla="*/ 190 w 3290"/>
                <a:gd name="T55" fmla="*/ 3604 h 3698"/>
                <a:gd name="T56" fmla="*/ 107 w 3290"/>
                <a:gd name="T57" fmla="*/ 3574 h 3698"/>
                <a:gd name="T58" fmla="*/ 67 w 3290"/>
                <a:gd name="T59" fmla="*/ 3554 h 3698"/>
                <a:gd name="T60" fmla="*/ 86 w 3290"/>
                <a:gd name="T61" fmla="*/ 3590 h 3698"/>
                <a:gd name="T62" fmla="*/ 132 w 3290"/>
                <a:gd name="T63" fmla="*/ 3655 h 3698"/>
                <a:gd name="T64" fmla="*/ 160 w 3290"/>
                <a:gd name="T65" fmla="*/ 3684 h 3698"/>
                <a:gd name="T66" fmla="*/ 167 w 3290"/>
                <a:gd name="T67" fmla="*/ 3691 h 3698"/>
                <a:gd name="T68" fmla="*/ 174 w 3290"/>
                <a:gd name="T69" fmla="*/ 3698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90" h="3698">
                  <a:moveTo>
                    <a:pt x="174" y="3698"/>
                  </a:moveTo>
                  <a:lnTo>
                    <a:pt x="167" y="3691"/>
                  </a:lnTo>
                  <a:lnTo>
                    <a:pt x="160" y="3684"/>
                  </a:lnTo>
                  <a:lnTo>
                    <a:pt x="140" y="3664"/>
                  </a:lnTo>
                  <a:lnTo>
                    <a:pt x="106" y="3620"/>
                  </a:lnTo>
                  <a:lnTo>
                    <a:pt x="61" y="3552"/>
                  </a:lnTo>
                  <a:lnTo>
                    <a:pt x="21" y="3451"/>
                  </a:lnTo>
                  <a:lnTo>
                    <a:pt x="0" y="3347"/>
                  </a:lnTo>
                  <a:lnTo>
                    <a:pt x="0" y="3242"/>
                  </a:lnTo>
                  <a:lnTo>
                    <a:pt x="21" y="3137"/>
                  </a:lnTo>
                  <a:lnTo>
                    <a:pt x="61" y="3038"/>
                  </a:lnTo>
                  <a:lnTo>
                    <a:pt x="106" y="2968"/>
                  </a:lnTo>
                  <a:lnTo>
                    <a:pt x="140" y="2926"/>
                  </a:lnTo>
                  <a:lnTo>
                    <a:pt x="160" y="2904"/>
                  </a:lnTo>
                  <a:lnTo>
                    <a:pt x="3067" y="0"/>
                  </a:lnTo>
                  <a:lnTo>
                    <a:pt x="3067" y="0"/>
                  </a:lnTo>
                  <a:lnTo>
                    <a:pt x="3290" y="223"/>
                  </a:lnTo>
                  <a:lnTo>
                    <a:pt x="384" y="3128"/>
                  </a:lnTo>
                  <a:lnTo>
                    <a:pt x="359" y="3152"/>
                  </a:lnTo>
                  <a:lnTo>
                    <a:pt x="317" y="3207"/>
                  </a:lnTo>
                  <a:lnTo>
                    <a:pt x="283" y="3265"/>
                  </a:lnTo>
                  <a:lnTo>
                    <a:pt x="257" y="3325"/>
                  </a:lnTo>
                  <a:lnTo>
                    <a:pt x="238" y="3388"/>
                  </a:lnTo>
                  <a:lnTo>
                    <a:pt x="226" y="3451"/>
                  </a:lnTo>
                  <a:lnTo>
                    <a:pt x="223" y="3515"/>
                  </a:lnTo>
                  <a:lnTo>
                    <a:pt x="227" y="3580"/>
                  </a:lnTo>
                  <a:lnTo>
                    <a:pt x="232" y="3612"/>
                  </a:lnTo>
                  <a:lnTo>
                    <a:pt x="190" y="3604"/>
                  </a:lnTo>
                  <a:lnTo>
                    <a:pt x="107" y="3574"/>
                  </a:lnTo>
                  <a:lnTo>
                    <a:pt x="67" y="3554"/>
                  </a:lnTo>
                  <a:lnTo>
                    <a:pt x="86" y="3590"/>
                  </a:lnTo>
                  <a:lnTo>
                    <a:pt x="132" y="3655"/>
                  </a:lnTo>
                  <a:lnTo>
                    <a:pt x="160" y="3684"/>
                  </a:lnTo>
                  <a:lnTo>
                    <a:pt x="167" y="3691"/>
                  </a:lnTo>
                  <a:lnTo>
                    <a:pt x="174" y="3698"/>
                  </a:lnTo>
                  <a:close/>
                </a:path>
              </a:pathLst>
            </a:custGeom>
            <a:solidFill>
              <a:srgbClr val="6CAD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69A67B93-F351-43A3-AD81-57F9191CEB6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7121" y="2981806"/>
              <a:ext cx="28688" cy="28688"/>
            </a:xfrm>
            <a:custGeom>
              <a:avLst/>
              <a:gdLst>
                <a:gd name="T0" fmla="*/ 223 w 223"/>
                <a:gd name="T1" fmla="*/ 222 h 222"/>
                <a:gd name="T2" fmla="*/ 0 w 223"/>
                <a:gd name="T3" fmla="*/ 0 h 222"/>
                <a:gd name="T4" fmla="*/ 0 w 223"/>
                <a:gd name="T5" fmla="*/ 0 h 222"/>
                <a:gd name="T6" fmla="*/ 223 w 223"/>
                <a:gd name="T7" fmla="*/ 222 h 222"/>
                <a:gd name="T8" fmla="*/ 223 w 22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222">
                  <a:moveTo>
                    <a:pt x="223" y="22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3" y="222"/>
                  </a:lnTo>
                  <a:lnTo>
                    <a:pt x="223" y="222"/>
                  </a:lnTo>
                  <a:close/>
                </a:path>
              </a:pathLst>
            </a:custGeom>
            <a:solidFill>
              <a:srgbClr val="C3C3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878D87B4-07C8-4DEC-B1CB-14F2B2FB902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7121" y="2981806"/>
              <a:ext cx="28688" cy="28688"/>
            </a:xfrm>
            <a:custGeom>
              <a:avLst/>
              <a:gdLst>
                <a:gd name="T0" fmla="*/ 223 w 223"/>
                <a:gd name="T1" fmla="*/ 222 h 222"/>
                <a:gd name="T2" fmla="*/ 0 w 223"/>
                <a:gd name="T3" fmla="*/ 0 h 222"/>
                <a:gd name="T4" fmla="*/ 0 w 223"/>
                <a:gd name="T5" fmla="*/ 0 h 222"/>
                <a:gd name="T6" fmla="*/ 223 w 223"/>
                <a:gd name="T7" fmla="*/ 222 h 222"/>
                <a:gd name="T8" fmla="*/ 223 w 22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222">
                  <a:moveTo>
                    <a:pt x="223" y="22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3" y="222"/>
                  </a:lnTo>
                  <a:lnTo>
                    <a:pt x="223" y="222"/>
                  </a:lnTo>
                  <a:close/>
                </a:path>
              </a:pathLst>
            </a:custGeom>
            <a:solidFill>
              <a:srgbClr val="474F6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1">
              <a:extLst>
                <a:ext uri="{FF2B5EF4-FFF2-40B4-BE49-F238E27FC236}">
                  <a16:creationId xmlns:a16="http://schemas.microsoft.com/office/drawing/2014/main" id="{3C5F2A77-CD3C-4228-A297-7C581D0FEBA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29697" y="2481041"/>
              <a:ext cx="478575" cy="429022"/>
            </a:xfrm>
            <a:custGeom>
              <a:avLst/>
              <a:gdLst>
                <a:gd name="T0" fmla="*/ 376 w 3673"/>
                <a:gd name="T1" fmla="*/ 3289 h 3289"/>
                <a:gd name="T2" fmla="*/ 325 w 3673"/>
                <a:gd name="T3" fmla="*/ 3288 h 3289"/>
                <a:gd name="T4" fmla="*/ 226 w 3673"/>
                <a:gd name="T5" fmla="*/ 3269 h 3289"/>
                <a:gd name="T6" fmla="*/ 130 w 3673"/>
                <a:gd name="T7" fmla="*/ 3232 h 3289"/>
                <a:gd name="T8" fmla="*/ 40 w 3673"/>
                <a:gd name="T9" fmla="*/ 3177 h 3289"/>
                <a:gd name="T10" fmla="*/ 0 w 3673"/>
                <a:gd name="T11" fmla="*/ 3141 h 3289"/>
                <a:gd name="T12" fmla="*/ 27 w 3673"/>
                <a:gd name="T13" fmla="*/ 3164 h 3289"/>
                <a:gd name="T14" fmla="*/ 85 w 3673"/>
                <a:gd name="T15" fmla="*/ 3204 h 3289"/>
                <a:gd name="T16" fmla="*/ 116 w 3673"/>
                <a:gd name="T17" fmla="*/ 3221 h 3289"/>
                <a:gd name="T18" fmla="*/ 96 w 3673"/>
                <a:gd name="T19" fmla="*/ 3182 h 3289"/>
                <a:gd name="T20" fmla="*/ 66 w 3673"/>
                <a:gd name="T21" fmla="*/ 3098 h 3289"/>
                <a:gd name="T22" fmla="*/ 58 w 3673"/>
                <a:gd name="T23" fmla="*/ 3055 h 3289"/>
                <a:gd name="T24" fmla="*/ 108 w 3673"/>
                <a:gd name="T25" fmla="*/ 3063 h 3289"/>
                <a:gd name="T26" fmla="*/ 158 w 3673"/>
                <a:gd name="T27" fmla="*/ 3065 h 3289"/>
                <a:gd name="T28" fmla="*/ 210 w 3673"/>
                <a:gd name="T29" fmla="*/ 3062 h 3289"/>
                <a:gd name="T30" fmla="*/ 312 w 3673"/>
                <a:gd name="T31" fmla="*/ 3043 h 3289"/>
                <a:gd name="T32" fmla="*/ 412 w 3673"/>
                <a:gd name="T33" fmla="*/ 3003 h 3289"/>
                <a:gd name="T34" fmla="*/ 480 w 3673"/>
                <a:gd name="T35" fmla="*/ 2959 h 3289"/>
                <a:gd name="T36" fmla="*/ 523 w 3673"/>
                <a:gd name="T37" fmla="*/ 2924 h 3289"/>
                <a:gd name="T38" fmla="*/ 543 w 3673"/>
                <a:gd name="T39" fmla="*/ 2905 h 3289"/>
                <a:gd name="T40" fmla="*/ 3450 w 3673"/>
                <a:gd name="T41" fmla="*/ 0 h 3289"/>
                <a:gd name="T42" fmla="*/ 3673 w 3673"/>
                <a:gd name="T43" fmla="*/ 222 h 3289"/>
                <a:gd name="T44" fmla="*/ 767 w 3673"/>
                <a:gd name="T45" fmla="*/ 3127 h 3289"/>
                <a:gd name="T46" fmla="*/ 745 w 3673"/>
                <a:gd name="T47" fmla="*/ 3147 h 3289"/>
                <a:gd name="T48" fmla="*/ 703 w 3673"/>
                <a:gd name="T49" fmla="*/ 3183 h 3289"/>
                <a:gd name="T50" fmla="*/ 633 w 3673"/>
                <a:gd name="T51" fmla="*/ 3227 h 3289"/>
                <a:gd name="T52" fmla="*/ 534 w 3673"/>
                <a:gd name="T53" fmla="*/ 3267 h 3289"/>
                <a:gd name="T54" fmla="*/ 430 w 3673"/>
                <a:gd name="T55" fmla="*/ 3287 h 3289"/>
                <a:gd name="T56" fmla="*/ 376 w 3673"/>
                <a:gd name="T57" fmla="*/ 3289 h 3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73" h="3289">
                  <a:moveTo>
                    <a:pt x="376" y="3289"/>
                  </a:moveTo>
                  <a:lnTo>
                    <a:pt x="325" y="3288"/>
                  </a:lnTo>
                  <a:lnTo>
                    <a:pt x="226" y="3269"/>
                  </a:lnTo>
                  <a:lnTo>
                    <a:pt x="130" y="3232"/>
                  </a:lnTo>
                  <a:lnTo>
                    <a:pt x="40" y="3177"/>
                  </a:lnTo>
                  <a:lnTo>
                    <a:pt x="0" y="3141"/>
                  </a:lnTo>
                  <a:lnTo>
                    <a:pt x="27" y="3164"/>
                  </a:lnTo>
                  <a:lnTo>
                    <a:pt x="85" y="3204"/>
                  </a:lnTo>
                  <a:lnTo>
                    <a:pt x="116" y="3221"/>
                  </a:lnTo>
                  <a:lnTo>
                    <a:pt x="96" y="3182"/>
                  </a:lnTo>
                  <a:lnTo>
                    <a:pt x="66" y="3098"/>
                  </a:lnTo>
                  <a:lnTo>
                    <a:pt x="58" y="3055"/>
                  </a:lnTo>
                  <a:lnTo>
                    <a:pt x="108" y="3063"/>
                  </a:lnTo>
                  <a:lnTo>
                    <a:pt x="158" y="3065"/>
                  </a:lnTo>
                  <a:lnTo>
                    <a:pt x="210" y="3062"/>
                  </a:lnTo>
                  <a:lnTo>
                    <a:pt x="312" y="3043"/>
                  </a:lnTo>
                  <a:lnTo>
                    <a:pt x="412" y="3003"/>
                  </a:lnTo>
                  <a:lnTo>
                    <a:pt x="480" y="2959"/>
                  </a:lnTo>
                  <a:lnTo>
                    <a:pt x="523" y="2924"/>
                  </a:lnTo>
                  <a:lnTo>
                    <a:pt x="543" y="2905"/>
                  </a:lnTo>
                  <a:lnTo>
                    <a:pt x="3450" y="0"/>
                  </a:lnTo>
                  <a:lnTo>
                    <a:pt x="3673" y="222"/>
                  </a:lnTo>
                  <a:lnTo>
                    <a:pt x="767" y="3127"/>
                  </a:lnTo>
                  <a:lnTo>
                    <a:pt x="745" y="3147"/>
                  </a:lnTo>
                  <a:lnTo>
                    <a:pt x="703" y="3183"/>
                  </a:lnTo>
                  <a:lnTo>
                    <a:pt x="633" y="3227"/>
                  </a:lnTo>
                  <a:lnTo>
                    <a:pt x="534" y="3267"/>
                  </a:lnTo>
                  <a:lnTo>
                    <a:pt x="430" y="3287"/>
                  </a:lnTo>
                  <a:lnTo>
                    <a:pt x="376" y="3289"/>
                  </a:lnTo>
                  <a:close/>
                </a:path>
              </a:pathLst>
            </a:custGeom>
            <a:solidFill>
              <a:srgbClr val="3577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C0EF4122-2AEF-4F86-9288-5552AAF4981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88431" y="2377057"/>
              <a:ext cx="29340" cy="29340"/>
            </a:xfrm>
            <a:custGeom>
              <a:avLst/>
              <a:gdLst>
                <a:gd name="T0" fmla="*/ 223 w 223"/>
                <a:gd name="T1" fmla="*/ 224 h 224"/>
                <a:gd name="T2" fmla="*/ 192 w 223"/>
                <a:gd name="T3" fmla="*/ 207 h 224"/>
                <a:gd name="T4" fmla="*/ 134 w 223"/>
                <a:gd name="T5" fmla="*/ 167 h 224"/>
                <a:gd name="T6" fmla="*/ 107 w 223"/>
                <a:gd name="T7" fmla="*/ 144 h 224"/>
                <a:gd name="T8" fmla="*/ 100 w 223"/>
                <a:gd name="T9" fmla="*/ 137 h 224"/>
                <a:gd name="T10" fmla="*/ 93 w 223"/>
                <a:gd name="T11" fmla="*/ 130 h 224"/>
                <a:gd name="T12" fmla="*/ 65 w 223"/>
                <a:gd name="T13" fmla="*/ 101 h 224"/>
                <a:gd name="T14" fmla="*/ 19 w 223"/>
                <a:gd name="T15" fmla="*/ 36 h 224"/>
                <a:gd name="T16" fmla="*/ 0 w 223"/>
                <a:gd name="T17" fmla="*/ 0 h 224"/>
                <a:gd name="T18" fmla="*/ 40 w 223"/>
                <a:gd name="T19" fmla="*/ 20 h 224"/>
                <a:gd name="T20" fmla="*/ 123 w 223"/>
                <a:gd name="T21" fmla="*/ 50 h 224"/>
                <a:gd name="T22" fmla="*/ 165 w 223"/>
                <a:gd name="T23" fmla="*/ 58 h 224"/>
                <a:gd name="T24" fmla="*/ 173 w 223"/>
                <a:gd name="T25" fmla="*/ 101 h 224"/>
                <a:gd name="T26" fmla="*/ 203 w 223"/>
                <a:gd name="T27" fmla="*/ 185 h 224"/>
                <a:gd name="T28" fmla="*/ 223 w 223"/>
                <a:gd name="T2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3" h="224">
                  <a:moveTo>
                    <a:pt x="223" y="224"/>
                  </a:moveTo>
                  <a:lnTo>
                    <a:pt x="192" y="207"/>
                  </a:lnTo>
                  <a:lnTo>
                    <a:pt x="134" y="167"/>
                  </a:lnTo>
                  <a:lnTo>
                    <a:pt x="107" y="144"/>
                  </a:lnTo>
                  <a:lnTo>
                    <a:pt x="100" y="137"/>
                  </a:lnTo>
                  <a:lnTo>
                    <a:pt x="93" y="130"/>
                  </a:lnTo>
                  <a:lnTo>
                    <a:pt x="65" y="101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40" y="20"/>
                  </a:lnTo>
                  <a:lnTo>
                    <a:pt x="123" y="50"/>
                  </a:lnTo>
                  <a:lnTo>
                    <a:pt x="165" y="58"/>
                  </a:lnTo>
                  <a:lnTo>
                    <a:pt x="173" y="101"/>
                  </a:lnTo>
                  <a:lnTo>
                    <a:pt x="203" y="185"/>
                  </a:lnTo>
                  <a:lnTo>
                    <a:pt x="223" y="224"/>
                  </a:lnTo>
                  <a:close/>
                </a:path>
              </a:pathLst>
            </a:custGeom>
            <a:solidFill>
              <a:srgbClr val="548CB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23">
              <a:extLst>
                <a:ext uri="{FF2B5EF4-FFF2-40B4-BE49-F238E27FC236}">
                  <a16:creationId xmlns:a16="http://schemas.microsoft.com/office/drawing/2014/main" id="{131ED1BC-E472-4F6B-A0BF-724C03DBDDE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39376" y="3023069"/>
              <a:ext cx="29340" cy="28688"/>
            </a:xfrm>
            <a:custGeom>
              <a:avLst/>
              <a:gdLst>
                <a:gd name="T0" fmla="*/ 224 w 224"/>
                <a:gd name="T1" fmla="*/ 223 h 223"/>
                <a:gd name="T2" fmla="*/ 0 w 224"/>
                <a:gd name="T3" fmla="*/ 0 h 223"/>
                <a:gd name="T4" fmla="*/ 1 w 224"/>
                <a:gd name="T5" fmla="*/ 0 h 223"/>
                <a:gd name="T6" fmla="*/ 224 w 224"/>
                <a:gd name="T7" fmla="*/ 222 h 223"/>
                <a:gd name="T8" fmla="*/ 224 w 224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3">
                  <a:moveTo>
                    <a:pt x="224" y="223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24" y="222"/>
                  </a:lnTo>
                  <a:lnTo>
                    <a:pt x="224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24">
              <a:extLst>
                <a:ext uri="{FF2B5EF4-FFF2-40B4-BE49-F238E27FC236}">
                  <a16:creationId xmlns:a16="http://schemas.microsoft.com/office/drawing/2014/main" id="{A621BCCB-1443-419C-98A1-9A738D9EBF15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24706" y="2987652"/>
              <a:ext cx="58681" cy="58029"/>
            </a:xfrm>
            <a:custGeom>
              <a:avLst/>
              <a:gdLst>
                <a:gd name="T0" fmla="*/ 223 w 446"/>
                <a:gd name="T1" fmla="*/ 446 h 446"/>
                <a:gd name="T2" fmla="*/ 223 w 446"/>
                <a:gd name="T3" fmla="*/ 446 h 446"/>
                <a:gd name="T4" fmla="*/ 0 w 446"/>
                <a:gd name="T5" fmla="*/ 223 h 446"/>
                <a:gd name="T6" fmla="*/ 222 w 446"/>
                <a:gd name="T7" fmla="*/ 0 h 446"/>
                <a:gd name="T8" fmla="*/ 446 w 446"/>
                <a:gd name="T9" fmla="*/ 223 h 446"/>
                <a:gd name="T10" fmla="*/ 223 w 446"/>
                <a:gd name="T11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6" h="446">
                  <a:moveTo>
                    <a:pt x="223" y="446"/>
                  </a:moveTo>
                  <a:lnTo>
                    <a:pt x="223" y="446"/>
                  </a:lnTo>
                  <a:lnTo>
                    <a:pt x="0" y="223"/>
                  </a:lnTo>
                  <a:lnTo>
                    <a:pt x="222" y="0"/>
                  </a:lnTo>
                  <a:lnTo>
                    <a:pt x="446" y="223"/>
                  </a:lnTo>
                  <a:lnTo>
                    <a:pt x="223" y="446"/>
                  </a:lnTo>
                  <a:close/>
                </a:path>
              </a:pathLst>
            </a:custGeom>
            <a:solidFill>
              <a:srgbClr val="8593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25">
              <a:extLst>
                <a:ext uri="{FF2B5EF4-FFF2-40B4-BE49-F238E27FC236}">
                  <a16:creationId xmlns:a16="http://schemas.microsoft.com/office/drawing/2014/main" id="{1A7EAC58-CF9E-4D18-A1EF-2C0B96CFD6C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39607" y="2981480"/>
              <a:ext cx="29340" cy="29340"/>
            </a:xfrm>
            <a:custGeom>
              <a:avLst/>
              <a:gdLst>
                <a:gd name="T0" fmla="*/ 223 w 223"/>
                <a:gd name="T1" fmla="*/ 223 h 223"/>
                <a:gd name="T2" fmla="*/ 0 w 223"/>
                <a:gd name="T3" fmla="*/ 0 h 223"/>
                <a:gd name="T4" fmla="*/ 0 w 223"/>
                <a:gd name="T5" fmla="*/ 0 h 223"/>
                <a:gd name="T6" fmla="*/ 223 w 223"/>
                <a:gd name="T7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23">
                  <a:moveTo>
                    <a:pt x="223" y="22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3" y="223"/>
                  </a:lnTo>
                  <a:close/>
                </a:path>
              </a:pathLst>
            </a:custGeom>
            <a:solidFill>
              <a:srgbClr val="A7B0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26">
              <a:extLst>
                <a:ext uri="{FF2B5EF4-FFF2-40B4-BE49-F238E27FC236}">
                  <a16:creationId xmlns:a16="http://schemas.microsoft.com/office/drawing/2014/main" id="{8FD6D54C-7458-46A8-AEA6-19E091D56DE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6795" y="3022513"/>
              <a:ext cx="29340" cy="29340"/>
            </a:xfrm>
            <a:custGeom>
              <a:avLst/>
              <a:gdLst>
                <a:gd name="T0" fmla="*/ 223 w 223"/>
                <a:gd name="T1" fmla="*/ 223 h 223"/>
                <a:gd name="T2" fmla="*/ 0 w 223"/>
                <a:gd name="T3" fmla="*/ 0 h 223"/>
                <a:gd name="T4" fmla="*/ 0 w 223"/>
                <a:gd name="T5" fmla="*/ 0 h 223"/>
                <a:gd name="T6" fmla="*/ 223 w 223"/>
                <a:gd name="T7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23">
                  <a:moveTo>
                    <a:pt x="223" y="22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3" y="223"/>
                  </a:lnTo>
                  <a:close/>
                </a:path>
              </a:pathLst>
            </a:custGeom>
            <a:solidFill>
              <a:srgbClr val="C3C3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F7C607E7-82B0-465F-8344-BC5FBF0A6A8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22451" y="2987883"/>
              <a:ext cx="58029" cy="58029"/>
            </a:xfrm>
            <a:custGeom>
              <a:avLst/>
              <a:gdLst>
                <a:gd name="T0" fmla="*/ 223 w 446"/>
                <a:gd name="T1" fmla="*/ 445 h 445"/>
                <a:gd name="T2" fmla="*/ 223 w 446"/>
                <a:gd name="T3" fmla="*/ 445 h 445"/>
                <a:gd name="T4" fmla="*/ 223 w 446"/>
                <a:gd name="T5" fmla="*/ 445 h 445"/>
                <a:gd name="T6" fmla="*/ 223 w 446"/>
                <a:gd name="T7" fmla="*/ 445 h 445"/>
                <a:gd name="T8" fmla="*/ 0 w 446"/>
                <a:gd name="T9" fmla="*/ 223 h 445"/>
                <a:gd name="T10" fmla="*/ 223 w 446"/>
                <a:gd name="T11" fmla="*/ 0 h 445"/>
                <a:gd name="T12" fmla="*/ 446 w 446"/>
                <a:gd name="T13" fmla="*/ 223 h 445"/>
                <a:gd name="T14" fmla="*/ 223 w 446"/>
                <a:gd name="T15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6" h="445">
                  <a:moveTo>
                    <a:pt x="223" y="445"/>
                  </a:moveTo>
                  <a:lnTo>
                    <a:pt x="223" y="445"/>
                  </a:lnTo>
                  <a:lnTo>
                    <a:pt x="223" y="445"/>
                  </a:lnTo>
                  <a:lnTo>
                    <a:pt x="223" y="445"/>
                  </a:lnTo>
                  <a:lnTo>
                    <a:pt x="0" y="223"/>
                  </a:lnTo>
                  <a:lnTo>
                    <a:pt x="223" y="0"/>
                  </a:lnTo>
                  <a:lnTo>
                    <a:pt x="446" y="223"/>
                  </a:lnTo>
                  <a:lnTo>
                    <a:pt x="223" y="445"/>
                  </a:lnTo>
                  <a:close/>
                </a:path>
              </a:pathLst>
            </a:custGeom>
            <a:solidFill>
              <a:srgbClr val="474F6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0397BA93-CBEF-455C-9A2D-2FD3A153CEF8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7121" y="2981806"/>
              <a:ext cx="28688" cy="28688"/>
            </a:xfrm>
            <a:custGeom>
              <a:avLst/>
              <a:gdLst>
                <a:gd name="T0" fmla="*/ 223 w 223"/>
                <a:gd name="T1" fmla="*/ 222 h 222"/>
                <a:gd name="T2" fmla="*/ 0 w 223"/>
                <a:gd name="T3" fmla="*/ 0 h 222"/>
                <a:gd name="T4" fmla="*/ 223 w 223"/>
                <a:gd name="T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3" h="222">
                  <a:moveTo>
                    <a:pt x="223" y="222"/>
                  </a:moveTo>
                  <a:lnTo>
                    <a:pt x="0" y="0"/>
                  </a:lnTo>
                  <a:lnTo>
                    <a:pt x="223" y="222"/>
                  </a:lnTo>
                  <a:close/>
                </a:path>
              </a:pathLst>
            </a:custGeom>
            <a:solidFill>
              <a:srgbClr val="393E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D30F99C1-007D-4FB2-8035-BE7A82E8381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263186" y="3142678"/>
              <a:ext cx="878908" cy="878908"/>
            </a:xfrm>
            <a:custGeom>
              <a:avLst/>
              <a:gdLst>
                <a:gd name="T0" fmla="*/ 909 w 6740"/>
                <a:gd name="T1" fmla="*/ 6705 h 6738"/>
                <a:gd name="T2" fmla="*/ 909 w 6740"/>
                <a:gd name="T3" fmla="*/ 6615 h 6738"/>
                <a:gd name="T4" fmla="*/ 981 w 6740"/>
                <a:gd name="T5" fmla="*/ 6581 h 6738"/>
                <a:gd name="T6" fmla="*/ 1492 w 6740"/>
                <a:gd name="T7" fmla="*/ 6519 h 6738"/>
                <a:gd name="T8" fmla="*/ 2446 w 6740"/>
                <a:gd name="T9" fmla="*/ 6214 h 6738"/>
                <a:gd name="T10" fmla="*/ 3956 w 6740"/>
                <a:gd name="T11" fmla="*/ 5477 h 6738"/>
                <a:gd name="T12" fmla="*/ 5294 w 6740"/>
                <a:gd name="T13" fmla="*/ 4639 h 6738"/>
                <a:gd name="T14" fmla="*/ 6044 w 6740"/>
                <a:gd name="T15" fmla="*/ 4040 h 6738"/>
                <a:gd name="T16" fmla="*/ 6274 w 6740"/>
                <a:gd name="T17" fmla="*/ 3758 h 6738"/>
                <a:gd name="T18" fmla="*/ 6459 w 6740"/>
                <a:gd name="T19" fmla="*/ 3393 h 6738"/>
                <a:gd name="T20" fmla="*/ 6583 w 6740"/>
                <a:gd name="T21" fmla="*/ 2632 h 6738"/>
                <a:gd name="T22" fmla="*/ 6402 w 6740"/>
                <a:gd name="T23" fmla="*/ 1787 h 6738"/>
                <a:gd name="T24" fmla="*/ 5905 w 6740"/>
                <a:gd name="T25" fmla="*/ 1008 h 6738"/>
                <a:gd name="T26" fmla="*/ 5367 w 6740"/>
                <a:gd name="T27" fmla="*/ 554 h 6738"/>
                <a:gd name="T28" fmla="*/ 4538 w 6740"/>
                <a:gd name="T29" fmla="*/ 209 h 6738"/>
                <a:gd name="T30" fmla="*/ 3884 w 6740"/>
                <a:gd name="T31" fmla="*/ 163 h 6738"/>
                <a:gd name="T32" fmla="*/ 3146 w 6740"/>
                <a:gd name="T33" fmla="*/ 371 h 6738"/>
                <a:gd name="T34" fmla="*/ 2812 w 6740"/>
                <a:gd name="T35" fmla="*/ 594 h 6738"/>
                <a:gd name="T36" fmla="*/ 2470 w 6740"/>
                <a:gd name="T37" fmla="*/ 955 h 6738"/>
                <a:gd name="T38" fmla="*/ 1682 w 6740"/>
                <a:gd name="T39" fmla="*/ 2078 h 6738"/>
                <a:gd name="T40" fmla="*/ 858 w 6740"/>
                <a:gd name="T41" fmla="*/ 3549 h 6738"/>
                <a:gd name="T42" fmla="*/ 300 w 6740"/>
                <a:gd name="T43" fmla="*/ 4929 h 6738"/>
                <a:gd name="T44" fmla="*/ 167 w 6740"/>
                <a:gd name="T45" fmla="*/ 5562 h 6738"/>
                <a:gd name="T46" fmla="*/ 144 w 6740"/>
                <a:gd name="T47" fmla="*/ 5812 h 6738"/>
                <a:gd name="T48" fmla="*/ 78 w 6740"/>
                <a:gd name="T49" fmla="*/ 5848 h 6738"/>
                <a:gd name="T50" fmla="*/ 1 w 6740"/>
                <a:gd name="T51" fmla="*/ 5785 h 6738"/>
                <a:gd name="T52" fmla="*/ 30 w 6740"/>
                <a:gd name="T53" fmla="*/ 5385 h 6738"/>
                <a:gd name="T54" fmla="*/ 208 w 6740"/>
                <a:gd name="T55" fmla="*/ 4684 h 6738"/>
                <a:gd name="T56" fmla="*/ 737 w 6740"/>
                <a:gd name="T57" fmla="*/ 3429 h 6738"/>
                <a:gd name="T58" fmla="*/ 1590 w 6740"/>
                <a:gd name="T59" fmla="*/ 1932 h 6738"/>
                <a:gd name="T60" fmla="*/ 2374 w 6740"/>
                <a:gd name="T61" fmla="*/ 826 h 6738"/>
                <a:gd name="T62" fmla="*/ 2710 w 6740"/>
                <a:gd name="T63" fmla="*/ 474 h 6738"/>
                <a:gd name="T64" fmla="*/ 3072 w 6740"/>
                <a:gd name="T65" fmla="*/ 232 h 6738"/>
                <a:gd name="T66" fmla="*/ 3481 w 6740"/>
                <a:gd name="T67" fmla="*/ 73 h 6738"/>
                <a:gd name="T68" fmla="*/ 3927 w 6740"/>
                <a:gd name="T69" fmla="*/ 4 h 6738"/>
                <a:gd name="T70" fmla="*/ 4278 w 6740"/>
                <a:gd name="T71" fmla="*/ 11 h 6738"/>
                <a:gd name="T72" fmla="*/ 5024 w 6740"/>
                <a:gd name="T73" fmla="*/ 196 h 6738"/>
                <a:gd name="T74" fmla="*/ 5841 w 6740"/>
                <a:gd name="T75" fmla="*/ 722 h 6738"/>
                <a:gd name="T76" fmla="*/ 6147 w 6740"/>
                <a:gd name="T77" fmla="*/ 1048 h 6738"/>
                <a:gd name="T78" fmla="*/ 6551 w 6740"/>
                <a:gd name="T79" fmla="*/ 1735 h 6738"/>
                <a:gd name="T80" fmla="*/ 6740 w 6740"/>
                <a:gd name="T81" fmla="*/ 2640 h 6738"/>
                <a:gd name="T82" fmla="*/ 6669 w 6740"/>
                <a:gd name="T83" fmla="*/ 3247 h 6738"/>
                <a:gd name="T84" fmla="*/ 6514 w 6740"/>
                <a:gd name="T85" fmla="*/ 3658 h 6738"/>
                <a:gd name="T86" fmla="*/ 6270 w 6740"/>
                <a:gd name="T87" fmla="*/ 4027 h 6738"/>
                <a:gd name="T88" fmla="*/ 5916 w 6740"/>
                <a:gd name="T89" fmla="*/ 4363 h 6738"/>
                <a:gd name="T90" fmla="*/ 4814 w 6740"/>
                <a:gd name="T91" fmla="*/ 5145 h 6738"/>
                <a:gd name="T92" fmla="*/ 3321 w 6740"/>
                <a:gd name="T93" fmla="*/ 5994 h 6738"/>
                <a:gd name="T94" fmla="*/ 2068 w 6740"/>
                <a:gd name="T95" fmla="*/ 6525 h 6738"/>
                <a:gd name="T96" fmla="*/ 1368 w 6740"/>
                <a:gd name="T97" fmla="*/ 6705 h 6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740" h="6738">
                  <a:moveTo>
                    <a:pt x="981" y="6738"/>
                  </a:moveTo>
                  <a:lnTo>
                    <a:pt x="963" y="6738"/>
                  </a:lnTo>
                  <a:lnTo>
                    <a:pt x="933" y="6726"/>
                  </a:lnTo>
                  <a:lnTo>
                    <a:pt x="909" y="6705"/>
                  </a:lnTo>
                  <a:lnTo>
                    <a:pt x="897" y="6676"/>
                  </a:lnTo>
                  <a:lnTo>
                    <a:pt x="896" y="6660"/>
                  </a:lnTo>
                  <a:lnTo>
                    <a:pt x="897" y="6643"/>
                  </a:lnTo>
                  <a:lnTo>
                    <a:pt x="909" y="6615"/>
                  </a:lnTo>
                  <a:lnTo>
                    <a:pt x="930" y="6594"/>
                  </a:lnTo>
                  <a:lnTo>
                    <a:pt x="959" y="6582"/>
                  </a:lnTo>
                  <a:lnTo>
                    <a:pt x="974" y="6581"/>
                  </a:lnTo>
                  <a:lnTo>
                    <a:pt x="981" y="6581"/>
                  </a:lnTo>
                  <a:lnTo>
                    <a:pt x="1047" y="6579"/>
                  </a:lnTo>
                  <a:lnTo>
                    <a:pt x="1188" y="6570"/>
                  </a:lnTo>
                  <a:lnTo>
                    <a:pt x="1336" y="6549"/>
                  </a:lnTo>
                  <a:lnTo>
                    <a:pt x="1492" y="6519"/>
                  </a:lnTo>
                  <a:lnTo>
                    <a:pt x="1654" y="6481"/>
                  </a:lnTo>
                  <a:lnTo>
                    <a:pt x="1822" y="6434"/>
                  </a:lnTo>
                  <a:lnTo>
                    <a:pt x="2083" y="6351"/>
                  </a:lnTo>
                  <a:lnTo>
                    <a:pt x="2446" y="6214"/>
                  </a:lnTo>
                  <a:lnTo>
                    <a:pt x="2820" y="6055"/>
                  </a:lnTo>
                  <a:lnTo>
                    <a:pt x="3201" y="5875"/>
                  </a:lnTo>
                  <a:lnTo>
                    <a:pt x="3582" y="5681"/>
                  </a:lnTo>
                  <a:lnTo>
                    <a:pt x="3956" y="5477"/>
                  </a:lnTo>
                  <a:lnTo>
                    <a:pt x="4321" y="5266"/>
                  </a:lnTo>
                  <a:lnTo>
                    <a:pt x="4668" y="5054"/>
                  </a:lnTo>
                  <a:lnTo>
                    <a:pt x="4995" y="4842"/>
                  </a:lnTo>
                  <a:lnTo>
                    <a:pt x="5294" y="4639"/>
                  </a:lnTo>
                  <a:lnTo>
                    <a:pt x="5560" y="4446"/>
                  </a:lnTo>
                  <a:lnTo>
                    <a:pt x="5788" y="4268"/>
                  </a:lnTo>
                  <a:lnTo>
                    <a:pt x="5972" y="4109"/>
                  </a:lnTo>
                  <a:lnTo>
                    <a:pt x="6044" y="4040"/>
                  </a:lnTo>
                  <a:lnTo>
                    <a:pt x="6080" y="4003"/>
                  </a:lnTo>
                  <a:lnTo>
                    <a:pt x="6150" y="3924"/>
                  </a:lnTo>
                  <a:lnTo>
                    <a:pt x="6214" y="3842"/>
                  </a:lnTo>
                  <a:lnTo>
                    <a:pt x="6274" y="3758"/>
                  </a:lnTo>
                  <a:lnTo>
                    <a:pt x="6327" y="3671"/>
                  </a:lnTo>
                  <a:lnTo>
                    <a:pt x="6376" y="3581"/>
                  </a:lnTo>
                  <a:lnTo>
                    <a:pt x="6420" y="3488"/>
                  </a:lnTo>
                  <a:lnTo>
                    <a:pt x="6459" y="3393"/>
                  </a:lnTo>
                  <a:lnTo>
                    <a:pt x="6507" y="3248"/>
                  </a:lnTo>
                  <a:lnTo>
                    <a:pt x="6552" y="3048"/>
                  </a:lnTo>
                  <a:lnTo>
                    <a:pt x="6578" y="2842"/>
                  </a:lnTo>
                  <a:lnTo>
                    <a:pt x="6583" y="2632"/>
                  </a:lnTo>
                  <a:lnTo>
                    <a:pt x="6568" y="2420"/>
                  </a:lnTo>
                  <a:lnTo>
                    <a:pt x="6532" y="2208"/>
                  </a:lnTo>
                  <a:lnTo>
                    <a:pt x="6478" y="1996"/>
                  </a:lnTo>
                  <a:lnTo>
                    <a:pt x="6402" y="1787"/>
                  </a:lnTo>
                  <a:lnTo>
                    <a:pt x="6307" y="1582"/>
                  </a:lnTo>
                  <a:lnTo>
                    <a:pt x="6193" y="1383"/>
                  </a:lnTo>
                  <a:lnTo>
                    <a:pt x="6059" y="1191"/>
                  </a:lnTo>
                  <a:lnTo>
                    <a:pt x="5905" y="1008"/>
                  </a:lnTo>
                  <a:lnTo>
                    <a:pt x="5820" y="921"/>
                  </a:lnTo>
                  <a:lnTo>
                    <a:pt x="5735" y="838"/>
                  </a:lnTo>
                  <a:lnTo>
                    <a:pt x="5556" y="687"/>
                  </a:lnTo>
                  <a:lnTo>
                    <a:pt x="5367" y="554"/>
                  </a:lnTo>
                  <a:lnTo>
                    <a:pt x="5170" y="438"/>
                  </a:lnTo>
                  <a:lnTo>
                    <a:pt x="4965" y="343"/>
                  </a:lnTo>
                  <a:lnTo>
                    <a:pt x="4755" y="266"/>
                  </a:lnTo>
                  <a:lnTo>
                    <a:pt x="4538" y="209"/>
                  </a:lnTo>
                  <a:lnTo>
                    <a:pt x="4319" y="173"/>
                  </a:lnTo>
                  <a:lnTo>
                    <a:pt x="4208" y="163"/>
                  </a:lnTo>
                  <a:lnTo>
                    <a:pt x="4098" y="157"/>
                  </a:lnTo>
                  <a:lnTo>
                    <a:pt x="3884" y="163"/>
                  </a:lnTo>
                  <a:lnTo>
                    <a:pt x="3676" y="190"/>
                  </a:lnTo>
                  <a:lnTo>
                    <a:pt x="3475" y="239"/>
                  </a:lnTo>
                  <a:lnTo>
                    <a:pt x="3284" y="306"/>
                  </a:lnTo>
                  <a:lnTo>
                    <a:pt x="3146" y="371"/>
                  </a:lnTo>
                  <a:lnTo>
                    <a:pt x="3058" y="420"/>
                  </a:lnTo>
                  <a:lnTo>
                    <a:pt x="2972" y="473"/>
                  </a:lnTo>
                  <a:lnTo>
                    <a:pt x="2891" y="532"/>
                  </a:lnTo>
                  <a:lnTo>
                    <a:pt x="2812" y="594"/>
                  </a:lnTo>
                  <a:lnTo>
                    <a:pt x="2736" y="662"/>
                  </a:lnTo>
                  <a:lnTo>
                    <a:pt x="2699" y="697"/>
                  </a:lnTo>
                  <a:lnTo>
                    <a:pt x="2630" y="769"/>
                  </a:lnTo>
                  <a:lnTo>
                    <a:pt x="2470" y="955"/>
                  </a:lnTo>
                  <a:lnTo>
                    <a:pt x="2291" y="1183"/>
                  </a:lnTo>
                  <a:lnTo>
                    <a:pt x="2097" y="1450"/>
                  </a:lnTo>
                  <a:lnTo>
                    <a:pt x="1893" y="1750"/>
                  </a:lnTo>
                  <a:lnTo>
                    <a:pt x="1682" y="2078"/>
                  </a:lnTo>
                  <a:lnTo>
                    <a:pt x="1468" y="2426"/>
                  </a:lnTo>
                  <a:lnTo>
                    <a:pt x="1257" y="2792"/>
                  </a:lnTo>
                  <a:lnTo>
                    <a:pt x="1052" y="3167"/>
                  </a:lnTo>
                  <a:lnTo>
                    <a:pt x="858" y="3549"/>
                  </a:lnTo>
                  <a:lnTo>
                    <a:pt x="678" y="3930"/>
                  </a:lnTo>
                  <a:lnTo>
                    <a:pt x="519" y="4304"/>
                  </a:lnTo>
                  <a:lnTo>
                    <a:pt x="383" y="4668"/>
                  </a:lnTo>
                  <a:lnTo>
                    <a:pt x="300" y="4929"/>
                  </a:lnTo>
                  <a:lnTo>
                    <a:pt x="254" y="5097"/>
                  </a:lnTo>
                  <a:lnTo>
                    <a:pt x="216" y="5259"/>
                  </a:lnTo>
                  <a:lnTo>
                    <a:pt x="186" y="5414"/>
                  </a:lnTo>
                  <a:lnTo>
                    <a:pt x="167" y="5562"/>
                  </a:lnTo>
                  <a:lnTo>
                    <a:pt x="157" y="5702"/>
                  </a:lnTo>
                  <a:lnTo>
                    <a:pt x="157" y="5769"/>
                  </a:lnTo>
                  <a:lnTo>
                    <a:pt x="156" y="5784"/>
                  </a:lnTo>
                  <a:lnTo>
                    <a:pt x="144" y="5812"/>
                  </a:lnTo>
                  <a:lnTo>
                    <a:pt x="122" y="5834"/>
                  </a:lnTo>
                  <a:lnTo>
                    <a:pt x="94" y="5847"/>
                  </a:lnTo>
                  <a:lnTo>
                    <a:pt x="79" y="5848"/>
                  </a:lnTo>
                  <a:lnTo>
                    <a:pt x="78" y="5848"/>
                  </a:lnTo>
                  <a:lnTo>
                    <a:pt x="62" y="5847"/>
                  </a:lnTo>
                  <a:lnTo>
                    <a:pt x="34" y="5835"/>
                  </a:lnTo>
                  <a:lnTo>
                    <a:pt x="13" y="5814"/>
                  </a:lnTo>
                  <a:lnTo>
                    <a:pt x="1" y="5785"/>
                  </a:lnTo>
                  <a:lnTo>
                    <a:pt x="0" y="5770"/>
                  </a:lnTo>
                  <a:lnTo>
                    <a:pt x="0" y="5697"/>
                  </a:lnTo>
                  <a:lnTo>
                    <a:pt x="10" y="5544"/>
                  </a:lnTo>
                  <a:lnTo>
                    <a:pt x="30" y="5385"/>
                  </a:lnTo>
                  <a:lnTo>
                    <a:pt x="61" y="5218"/>
                  </a:lnTo>
                  <a:lnTo>
                    <a:pt x="101" y="5045"/>
                  </a:lnTo>
                  <a:lnTo>
                    <a:pt x="151" y="4867"/>
                  </a:lnTo>
                  <a:lnTo>
                    <a:pt x="208" y="4684"/>
                  </a:lnTo>
                  <a:lnTo>
                    <a:pt x="273" y="4497"/>
                  </a:lnTo>
                  <a:lnTo>
                    <a:pt x="381" y="4211"/>
                  </a:lnTo>
                  <a:lnTo>
                    <a:pt x="549" y="3822"/>
                  </a:lnTo>
                  <a:lnTo>
                    <a:pt x="737" y="3429"/>
                  </a:lnTo>
                  <a:lnTo>
                    <a:pt x="940" y="3037"/>
                  </a:lnTo>
                  <a:lnTo>
                    <a:pt x="1153" y="2654"/>
                  </a:lnTo>
                  <a:lnTo>
                    <a:pt x="1371" y="2285"/>
                  </a:lnTo>
                  <a:lnTo>
                    <a:pt x="1590" y="1932"/>
                  </a:lnTo>
                  <a:lnTo>
                    <a:pt x="1804" y="1605"/>
                  </a:lnTo>
                  <a:lnTo>
                    <a:pt x="2010" y="1308"/>
                  </a:lnTo>
                  <a:lnTo>
                    <a:pt x="2201" y="1046"/>
                  </a:lnTo>
                  <a:lnTo>
                    <a:pt x="2374" y="826"/>
                  </a:lnTo>
                  <a:lnTo>
                    <a:pt x="2524" y="652"/>
                  </a:lnTo>
                  <a:lnTo>
                    <a:pt x="2588" y="586"/>
                  </a:lnTo>
                  <a:lnTo>
                    <a:pt x="2627" y="547"/>
                  </a:lnTo>
                  <a:lnTo>
                    <a:pt x="2710" y="474"/>
                  </a:lnTo>
                  <a:lnTo>
                    <a:pt x="2795" y="405"/>
                  </a:lnTo>
                  <a:lnTo>
                    <a:pt x="2884" y="343"/>
                  </a:lnTo>
                  <a:lnTo>
                    <a:pt x="2977" y="285"/>
                  </a:lnTo>
                  <a:lnTo>
                    <a:pt x="3072" y="232"/>
                  </a:lnTo>
                  <a:lnTo>
                    <a:pt x="3170" y="184"/>
                  </a:lnTo>
                  <a:lnTo>
                    <a:pt x="3272" y="142"/>
                  </a:lnTo>
                  <a:lnTo>
                    <a:pt x="3376" y="105"/>
                  </a:lnTo>
                  <a:lnTo>
                    <a:pt x="3481" y="73"/>
                  </a:lnTo>
                  <a:lnTo>
                    <a:pt x="3590" y="47"/>
                  </a:lnTo>
                  <a:lnTo>
                    <a:pt x="3701" y="27"/>
                  </a:lnTo>
                  <a:lnTo>
                    <a:pt x="3813" y="12"/>
                  </a:lnTo>
                  <a:lnTo>
                    <a:pt x="3927" y="4"/>
                  </a:lnTo>
                  <a:lnTo>
                    <a:pt x="4043" y="0"/>
                  </a:lnTo>
                  <a:lnTo>
                    <a:pt x="4160" y="2"/>
                  </a:lnTo>
                  <a:lnTo>
                    <a:pt x="4219" y="6"/>
                  </a:lnTo>
                  <a:lnTo>
                    <a:pt x="4278" y="11"/>
                  </a:lnTo>
                  <a:lnTo>
                    <a:pt x="4395" y="24"/>
                  </a:lnTo>
                  <a:lnTo>
                    <a:pt x="4570" y="54"/>
                  </a:lnTo>
                  <a:lnTo>
                    <a:pt x="4800" y="115"/>
                  </a:lnTo>
                  <a:lnTo>
                    <a:pt x="5024" y="196"/>
                  </a:lnTo>
                  <a:lnTo>
                    <a:pt x="5242" y="298"/>
                  </a:lnTo>
                  <a:lnTo>
                    <a:pt x="5451" y="421"/>
                  </a:lnTo>
                  <a:lnTo>
                    <a:pt x="5652" y="561"/>
                  </a:lnTo>
                  <a:lnTo>
                    <a:pt x="5841" y="722"/>
                  </a:lnTo>
                  <a:lnTo>
                    <a:pt x="5931" y="810"/>
                  </a:lnTo>
                  <a:lnTo>
                    <a:pt x="5977" y="856"/>
                  </a:lnTo>
                  <a:lnTo>
                    <a:pt x="6065" y="950"/>
                  </a:lnTo>
                  <a:lnTo>
                    <a:pt x="6147" y="1048"/>
                  </a:lnTo>
                  <a:lnTo>
                    <a:pt x="6223" y="1149"/>
                  </a:lnTo>
                  <a:lnTo>
                    <a:pt x="6329" y="1302"/>
                  </a:lnTo>
                  <a:lnTo>
                    <a:pt x="6450" y="1516"/>
                  </a:lnTo>
                  <a:lnTo>
                    <a:pt x="6551" y="1735"/>
                  </a:lnTo>
                  <a:lnTo>
                    <a:pt x="6630" y="1958"/>
                  </a:lnTo>
                  <a:lnTo>
                    <a:pt x="6688" y="2185"/>
                  </a:lnTo>
                  <a:lnTo>
                    <a:pt x="6725" y="2413"/>
                  </a:lnTo>
                  <a:lnTo>
                    <a:pt x="6740" y="2640"/>
                  </a:lnTo>
                  <a:lnTo>
                    <a:pt x="6734" y="2865"/>
                  </a:lnTo>
                  <a:lnTo>
                    <a:pt x="6714" y="3030"/>
                  </a:lnTo>
                  <a:lnTo>
                    <a:pt x="6694" y="3139"/>
                  </a:lnTo>
                  <a:lnTo>
                    <a:pt x="6669" y="3247"/>
                  </a:lnTo>
                  <a:lnTo>
                    <a:pt x="6638" y="3353"/>
                  </a:lnTo>
                  <a:lnTo>
                    <a:pt x="6603" y="3457"/>
                  </a:lnTo>
                  <a:lnTo>
                    <a:pt x="6562" y="3559"/>
                  </a:lnTo>
                  <a:lnTo>
                    <a:pt x="6514" y="3658"/>
                  </a:lnTo>
                  <a:lnTo>
                    <a:pt x="6461" y="3754"/>
                  </a:lnTo>
                  <a:lnTo>
                    <a:pt x="6403" y="3848"/>
                  </a:lnTo>
                  <a:lnTo>
                    <a:pt x="6339" y="3939"/>
                  </a:lnTo>
                  <a:lnTo>
                    <a:pt x="6270" y="4027"/>
                  </a:lnTo>
                  <a:lnTo>
                    <a:pt x="6195" y="4110"/>
                  </a:lnTo>
                  <a:lnTo>
                    <a:pt x="6155" y="4152"/>
                  </a:lnTo>
                  <a:lnTo>
                    <a:pt x="6090" y="4214"/>
                  </a:lnTo>
                  <a:lnTo>
                    <a:pt x="5916" y="4363"/>
                  </a:lnTo>
                  <a:lnTo>
                    <a:pt x="5697" y="4536"/>
                  </a:lnTo>
                  <a:lnTo>
                    <a:pt x="5436" y="4727"/>
                  </a:lnTo>
                  <a:lnTo>
                    <a:pt x="5140" y="4932"/>
                  </a:lnTo>
                  <a:lnTo>
                    <a:pt x="4814" y="5145"/>
                  </a:lnTo>
                  <a:lnTo>
                    <a:pt x="4464" y="5363"/>
                  </a:lnTo>
                  <a:lnTo>
                    <a:pt x="4095" y="5581"/>
                  </a:lnTo>
                  <a:lnTo>
                    <a:pt x="3712" y="5792"/>
                  </a:lnTo>
                  <a:lnTo>
                    <a:pt x="3321" y="5994"/>
                  </a:lnTo>
                  <a:lnTo>
                    <a:pt x="2929" y="6182"/>
                  </a:lnTo>
                  <a:lnTo>
                    <a:pt x="2541" y="6350"/>
                  </a:lnTo>
                  <a:lnTo>
                    <a:pt x="2255" y="6460"/>
                  </a:lnTo>
                  <a:lnTo>
                    <a:pt x="2068" y="6525"/>
                  </a:lnTo>
                  <a:lnTo>
                    <a:pt x="1885" y="6583"/>
                  </a:lnTo>
                  <a:lnTo>
                    <a:pt x="1707" y="6633"/>
                  </a:lnTo>
                  <a:lnTo>
                    <a:pt x="1534" y="6673"/>
                  </a:lnTo>
                  <a:lnTo>
                    <a:pt x="1368" y="6705"/>
                  </a:lnTo>
                  <a:lnTo>
                    <a:pt x="1207" y="6726"/>
                  </a:lnTo>
                  <a:lnTo>
                    <a:pt x="1054" y="6738"/>
                  </a:lnTo>
                  <a:lnTo>
                    <a:pt x="981" y="6738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53C867A1-7A16-46D4-895D-C9C428AF316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63654" y="3165275"/>
              <a:ext cx="648097" cy="730902"/>
            </a:xfrm>
            <a:custGeom>
              <a:avLst/>
              <a:gdLst>
                <a:gd name="T0" fmla="*/ 72 w 4972"/>
                <a:gd name="T1" fmla="*/ 5607 h 5607"/>
                <a:gd name="T2" fmla="*/ 49 w 4972"/>
                <a:gd name="T3" fmla="*/ 5602 h 5607"/>
                <a:gd name="T4" fmla="*/ 7 w 4972"/>
                <a:gd name="T5" fmla="*/ 5560 h 5607"/>
                <a:gd name="T6" fmla="*/ 2 w 4972"/>
                <a:gd name="T7" fmla="*/ 5513 h 5607"/>
                <a:gd name="T8" fmla="*/ 47 w 4972"/>
                <a:gd name="T9" fmla="*/ 5323 h 5607"/>
                <a:gd name="T10" fmla="*/ 143 w 4972"/>
                <a:gd name="T11" fmla="*/ 5042 h 5607"/>
                <a:gd name="T12" fmla="*/ 391 w 4972"/>
                <a:gd name="T13" fmla="*/ 4490 h 5607"/>
                <a:gd name="T14" fmla="*/ 775 w 4972"/>
                <a:gd name="T15" fmla="*/ 3795 h 5607"/>
                <a:gd name="T16" fmla="*/ 1228 w 4972"/>
                <a:gd name="T17" fmla="*/ 3075 h 5607"/>
                <a:gd name="T18" fmla="*/ 1711 w 4972"/>
                <a:gd name="T19" fmla="*/ 2376 h 5607"/>
                <a:gd name="T20" fmla="*/ 2183 w 4972"/>
                <a:gd name="T21" fmla="*/ 1739 h 5607"/>
                <a:gd name="T22" fmla="*/ 2605 w 4972"/>
                <a:gd name="T23" fmla="*/ 1207 h 5607"/>
                <a:gd name="T24" fmla="*/ 2938 w 4972"/>
                <a:gd name="T25" fmla="*/ 824 h 5607"/>
                <a:gd name="T26" fmla="*/ 3053 w 4972"/>
                <a:gd name="T27" fmla="*/ 709 h 5607"/>
                <a:gd name="T28" fmla="*/ 3267 w 4972"/>
                <a:gd name="T29" fmla="*/ 525 h 5607"/>
                <a:gd name="T30" fmla="*/ 3494 w 4972"/>
                <a:gd name="T31" fmla="*/ 366 h 5607"/>
                <a:gd name="T32" fmla="*/ 3729 w 4972"/>
                <a:gd name="T33" fmla="*/ 235 h 5607"/>
                <a:gd name="T34" fmla="*/ 3973 w 4972"/>
                <a:gd name="T35" fmla="*/ 131 h 5607"/>
                <a:gd name="T36" fmla="*/ 4220 w 4972"/>
                <a:gd name="T37" fmla="*/ 57 h 5607"/>
                <a:gd name="T38" fmla="*/ 4470 w 4972"/>
                <a:gd name="T39" fmla="*/ 13 h 5607"/>
                <a:gd name="T40" fmla="*/ 4718 w 4972"/>
                <a:gd name="T41" fmla="*/ 0 h 5607"/>
                <a:gd name="T42" fmla="*/ 4903 w 4972"/>
                <a:gd name="T43" fmla="*/ 12 h 5607"/>
                <a:gd name="T44" fmla="*/ 4945 w 4972"/>
                <a:gd name="T45" fmla="*/ 30 h 5607"/>
                <a:gd name="T46" fmla="*/ 4972 w 4972"/>
                <a:gd name="T47" fmla="*/ 83 h 5607"/>
                <a:gd name="T48" fmla="*/ 4969 w 4972"/>
                <a:gd name="T49" fmla="*/ 115 h 5607"/>
                <a:gd name="T50" fmla="*/ 4930 w 4972"/>
                <a:gd name="T51" fmla="*/ 161 h 5607"/>
                <a:gd name="T52" fmla="*/ 4884 w 4972"/>
                <a:gd name="T53" fmla="*/ 169 h 5607"/>
                <a:gd name="T54" fmla="*/ 4715 w 4972"/>
                <a:gd name="T55" fmla="*/ 157 h 5607"/>
                <a:gd name="T56" fmla="*/ 4484 w 4972"/>
                <a:gd name="T57" fmla="*/ 170 h 5607"/>
                <a:gd name="T58" fmla="*/ 4252 w 4972"/>
                <a:gd name="T59" fmla="*/ 212 h 5607"/>
                <a:gd name="T60" fmla="*/ 4022 w 4972"/>
                <a:gd name="T61" fmla="*/ 281 h 5607"/>
                <a:gd name="T62" fmla="*/ 3794 w 4972"/>
                <a:gd name="T63" fmla="*/ 378 h 5607"/>
                <a:gd name="T64" fmla="*/ 3575 w 4972"/>
                <a:gd name="T65" fmla="*/ 502 h 5607"/>
                <a:gd name="T66" fmla="*/ 3362 w 4972"/>
                <a:gd name="T67" fmla="*/ 651 h 5607"/>
                <a:gd name="T68" fmla="*/ 3162 w 4972"/>
                <a:gd name="T69" fmla="*/ 824 h 5607"/>
                <a:gd name="T70" fmla="*/ 3044 w 4972"/>
                <a:gd name="T71" fmla="*/ 942 h 5607"/>
                <a:gd name="T72" fmla="*/ 2692 w 4972"/>
                <a:gd name="T73" fmla="*/ 1345 h 5607"/>
                <a:gd name="T74" fmla="*/ 2265 w 4972"/>
                <a:gd name="T75" fmla="*/ 1885 h 5607"/>
                <a:gd name="T76" fmla="*/ 1799 w 4972"/>
                <a:gd name="T77" fmla="*/ 2522 h 5607"/>
                <a:gd name="T78" fmla="*/ 1329 w 4972"/>
                <a:gd name="T79" fmla="*/ 3212 h 5607"/>
                <a:gd name="T80" fmla="*/ 892 w 4972"/>
                <a:gd name="T81" fmla="*/ 3913 h 5607"/>
                <a:gd name="T82" fmla="*/ 523 w 4972"/>
                <a:gd name="T83" fmla="*/ 4582 h 5607"/>
                <a:gd name="T84" fmla="*/ 288 w 4972"/>
                <a:gd name="T85" fmla="*/ 5106 h 5607"/>
                <a:gd name="T86" fmla="*/ 198 w 4972"/>
                <a:gd name="T87" fmla="*/ 5368 h 5607"/>
                <a:gd name="T88" fmla="*/ 156 w 4972"/>
                <a:gd name="T89" fmla="*/ 5543 h 5607"/>
                <a:gd name="T90" fmla="*/ 139 w 4972"/>
                <a:gd name="T91" fmla="*/ 5580 h 5607"/>
                <a:gd name="T92" fmla="*/ 93 w 4972"/>
                <a:gd name="T93" fmla="*/ 5607 h 5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72" h="5607">
                  <a:moveTo>
                    <a:pt x="79" y="5607"/>
                  </a:moveTo>
                  <a:lnTo>
                    <a:pt x="72" y="5607"/>
                  </a:lnTo>
                  <a:lnTo>
                    <a:pt x="65" y="5606"/>
                  </a:lnTo>
                  <a:lnTo>
                    <a:pt x="49" y="5602"/>
                  </a:lnTo>
                  <a:lnTo>
                    <a:pt x="23" y="5584"/>
                  </a:lnTo>
                  <a:lnTo>
                    <a:pt x="7" y="5560"/>
                  </a:lnTo>
                  <a:lnTo>
                    <a:pt x="0" y="5530"/>
                  </a:lnTo>
                  <a:lnTo>
                    <a:pt x="2" y="5513"/>
                  </a:lnTo>
                  <a:lnTo>
                    <a:pt x="14" y="5453"/>
                  </a:lnTo>
                  <a:lnTo>
                    <a:pt x="47" y="5323"/>
                  </a:lnTo>
                  <a:lnTo>
                    <a:pt x="89" y="5186"/>
                  </a:lnTo>
                  <a:lnTo>
                    <a:pt x="143" y="5042"/>
                  </a:lnTo>
                  <a:lnTo>
                    <a:pt x="236" y="4814"/>
                  </a:lnTo>
                  <a:lnTo>
                    <a:pt x="391" y="4490"/>
                  </a:lnTo>
                  <a:lnTo>
                    <a:pt x="572" y="4148"/>
                  </a:lnTo>
                  <a:lnTo>
                    <a:pt x="775" y="3795"/>
                  </a:lnTo>
                  <a:lnTo>
                    <a:pt x="997" y="3436"/>
                  </a:lnTo>
                  <a:lnTo>
                    <a:pt x="1228" y="3075"/>
                  </a:lnTo>
                  <a:lnTo>
                    <a:pt x="1468" y="2721"/>
                  </a:lnTo>
                  <a:lnTo>
                    <a:pt x="1711" y="2376"/>
                  </a:lnTo>
                  <a:lnTo>
                    <a:pt x="1950" y="2046"/>
                  </a:lnTo>
                  <a:lnTo>
                    <a:pt x="2183" y="1739"/>
                  </a:lnTo>
                  <a:lnTo>
                    <a:pt x="2401" y="1456"/>
                  </a:lnTo>
                  <a:lnTo>
                    <a:pt x="2605" y="1207"/>
                  </a:lnTo>
                  <a:lnTo>
                    <a:pt x="2785" y="994"/>
                  </a:lnTo>
                  <a:lnTo>
                    <a:pt x="2938" y="824"/>
                  </a:lnTo>
                  <a:lnTo>
                    <a:pt x="3002" y="760"/>
                  </a:lnTo>
                  <a:lnTo>
                    <a:pt x="3053" y="709"/>
                  </a:lnTo>
                  <a:lnTo>
                    <a:pt x="3158" y="613"/>
                  </a:lnTo>
                  <a:lnTo>
                    <a:pt x="3267" y="525"/>
                  </a:lnTo>
                  <a:lnTo>
                    <a:pt x="3379" y="442"/>
                  </a:lnTo>
                  <a:lnTo>
                    <a:pt x="3494" y="366"/>
                  </a:lnTo>
                  <a:lnTo>
                    <a:pt x="3611" y="298"/>
                  </a:lnTo>
                  <a:lnTo>
                    <a:pt x="3729" y="235"/>
                  </a:lnTo>
                  <a:lnTo>
                    <a:pt x="3851" y="180"/>
                  </a:lnTo>
                  <a:lnTo>
                    <a:pt x="3973" y="131"/>
                  </a:lnTo>
                  <a:lnTo>
                    <a:pt x="4096" y="91"/>
                  </a:lnTo>
                  <a:lnTo>
                    <a:pt x="4220" y="57"/>
                  </a:lnTo>
                  <a:lnTo>
                    <a:pt x="4346" y="32"/>
                  </a:lnTo>
                  <a:lnTo>
                    <a:pt x="4470" y="13"/>
                  </a:lnTo>
                  <a:lnTo>
                    <a:pt x="4594" y="2"/>
                  </a:lnTo>
                  <a:lnTo>
                    <a:pt x="4718" y="0"/>
                  </a:lnTo>
                  <a:lnTo>
                    <a:pt x="4841" y="6"/>
                  </a:lnTo>
                  <a:lnTo>
                    <a:pt x="4903" y="12"/>
                  </a:lnTo>
                  <a:lnTo>
                    <a:pt x="4918" y="15"/>
                  </a:lnTo>
                  <a:lnTo>
                    <a:pt x="4945" y="30"/>
                  </a:lnTo>
                  <a:lnTo>
                    <a:pt x="4963" y="53"/>
                  </a:lnTo>
                  <a:lnTo>
                    <a:pt x="4972" y="83"/>
                  </a:lnTo>
                  <a:lnTo>
                    <a:pt x="4971" y="99"/>
                  </a:lnTo>
                  <a:lnTo>
                    <a:pt x="4969" y="115"/>
                  </a:lnTo>
                  <a:lnTo>
                    <a:pt x="4953" y="142"/>
                  </a:lnTo>
                  <a:lnTo>
                    <a:pt x="4930" y="161"/>
                  </a:lnTo>
                  <a:lnTo>
                    <a:pt x="4900" y="169"/>
                  </a:lnTo>
                  <a:lnTo>
                    <a:pt x="4884" y="169"/>
                  </a:lnTo>
                  <a:lnTo>
                    <a:pt x="4828" y="163"/>
                  </a:lnTo>
                  <a:lnTo>
                    <a:pt x="4715" y="157"/>
                  </a:lnTo>
                  <a:lnTo>
                    <a:pt x="4599" y="160"/>
                  </a:lnTo>
                  <a:lnTo>
                    <a:pt x="4484" y="170"/>
                  </a:lnTo>
                  <a:lnTo>
                    <a:pt x="4368" y="187"/>
                  </a:lnTo>
                  <a:lnTo>
                    <a:pt x="4252" y="212"/>
                  </a:lnTo>
                  <a:lnTo>
                    <a:pt x="4136" y="244"/>
                  </a:lnTo>
                  <a:lnTo>
                    <a:pt x="4022" y="281"/>
                  </a:lnTo>
                  <a:lnTo>
                    <a:pt x="3908" y="326"/>
                  </a:lnTo>
                  <a:lnTo>
                    <a:pt x="3794" y="378"/>
                  </a:lnTo>
                  <a:lnTo>
                    <a:pt x="3683" y="437"/>
                  </a:lnTo>
                  <a:lnTo>
                    <a:pt x="3575" y="502"/>
                  </a:lnTo>
                  <a:lnTo>
                    <a:pt x="3467" y="573"/>
                  </a:lnTo>
                  <a:lnTo>
                    <a:pt x="3362" y="651"/>
                  </a:lnTo>
                  <a:lnTo>
                    <a:pt x="3260" y="734"/>
                  </a:lnTo>
                  <a:lnTo>
                    <a:pt x="3162" y="824"/>
                  </a:lnTo>
                  <a:lnTo>
                    <a:pt x="3113" y="871"/>
                  </a:lnTo>
                  <a:lnTo>
                    <a:pt x="3044" y="942"/>
                  </a:lnTo>
                  <a:lnTo>
                    <a:pt x="2879" y="1124"/>
                  </a:lnTo>
                  <a:lnTo>
                    <a:pt x="2692" y="1345"/>
                  </a:lnTo>
                  <a:lnTo>
                    <a:pt x="2487" y="1600"/>
                  </a:lnTo>
                  <a:lnTo>
                    <a:pt x="2265" y="1885"/>
                  </a:lnTo>
                  <a:lnTo>
                    <a:pt x="2035" y="2195"/>
                  </a:lnTo>
                  <a:lnTo>
                    <a:pt x="1799" y="2522"/>
                  </a:lnTo>
                  <a:lnTo>
                    <a:pt x="1563" y="2864"/>
                  </a:lnTo>
                  <a:lnTo>
                    <a:pt x="1329" y="3212"/>
                  </a:lnTo>
                  <a:lnTo>
                    <a:pt x="1104" y="3565"/>
                  </a:lnTo>
                  <a:lnTo>
                    <a:pt x="892" y="3913"/>
                  </a:lnTo>
                  <a:lnTo>
                    <a:pt x="697" y="4255"/>
                  </a:lnTo>
                  <a:lnTo>
                    <a:pt x="523" y="4582"/>
                  </a:lnTo>
                  <a:lnTo>
                    <a:pt x="377" y="4891"/>
                  </a:lnTo>
                  <a:lnTo>
                    <a:pt x="288" y="5106"/>
                  </a:lnTo>
                  <a:lnTo>
                    <a:pt x="238" y="5240"/>
                  </a:lnTo>
                  <a:lnTo>
                    <a:pt x="198" y="5368"/>
                  </a:lnTo>
                  <a:lnTo>
                    <a:pt x="168" y="5487"/>
                  </a:lnTo>
                  <a:lnTo>
                    <a:pt x="156" y="5543"/>
                  </a:lnTo>
                  <a:lnTo>
                    <a:pt x="153" y="5556"/>
                  </a:lnTo>
                  <a:lnTo>
                    <a:pt x="139" y="5580"/>
                  </a:lnTo>
                  <a:lnTo>
                    <a:pt x="118" y="5597"/>
                  </a:lnTo>
                  <a:lnTo>
                    <a:pt x="93" y="5607"/>
                  </a:lnTo>
                  <a:lnTo>
                    <a:pt x="79" y="5607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6D364F71-B000-4A79-B45A-A71AE45952C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251802" y="3206813"/>
              <a:ext cx="731554" cy="648749"/>
            </a:xfrm>
            <a:custGeom>
              <a:avLst/>
              <a:gdLst>
                <a:gd name="T0" fmla="*/ 65 w 5607"/>
                <a:gd name="T1" fmla="*/ 4974 h 4974"/>
                <a:gd name="T2" fmla="*/ 21 w 5607"/>
                <a:gd name="T3" fmla="*/ 4946 h 4974"/>
                <a:gd name="T4" fmla="*/ 3 w 5607"/>
                <a:gd name="T5" fmla="*/ 4910 h 4974"/>
                <a:gd name="T6" fmla="*/ 8 w 5607"/>
                <a:gd name="T7" fmla="*/ 4864 h 4974"/>
                <a:gd name="T8" fmla="*/ 50 w 5607"/>
                <a:gd name="T9" fmla="*/ 4822 h 4974"/>
                <a:gd name="T10" fmla="*/ 121 w 5607"/>
                <a:gd name="T11" fmla="*/ 4807 h 4974"/>
                <a:gd name="T12" fmla="*/ 368 w 5607"/>
                <a:gd name="T13" fmla="*/ 4735 h 4974"/>
                <a:gd name="T14" fmla="*/ 718 w 5607"/>
                <a:gd name="T15" fmla="*/ 4595 h 4974"/>
                <a:gd name="T16" fmla="*/ 1354 w 5607"/>
                <a:gd name="T17" fmla="*/ 4275 h 4974"/>
                <a:gd name="T18" fmla="*/ 2045 w 5607"/>
                <a:gd name="T19" fmla="*/ 3869 h 4974"/>
                <a:gd name="T20" fmla="*/ 2745 w 5607"/>
                <a:gd name="T21" fmla="*/ 3411 h 4974"/>
                <a:gd name="T22" fmla="*/ 3415 w 5607"/>
                <a:gd name="T23" fmla="*/ 2938 h 4974"/>
                <a:gd name="T24" fmla="*/ 4008 w 5607"/>
                <a:gd name="T25" fmla="*/ 2488 h 4974"/>
                <a:gd name="T26" fmla="*/ 4484 w 5607"/>
                <a:gd name="T27" fmla="*/ 2096 h 4974"/>
                <a:gd name="T28" fmla="*/ 4735 w 5607"/>
                <a:gd name="T29" fmla="*/ 1863 h 4974"/>
                <a:gd name="T30" fmla="*/ 4873 w 5607"/>
                <a:gd name="T31" fmla="*/ 1716 h 4974"/>
                <a:gd name="T32" fmla="*/ 5035 w 5607"/>
                <a:gd name="T33" fmla="*/ 1508 h 4974"/>
                <a:gd name="T34" fmla="*/ 5171 w 5607"/>
                <a:gd name="T35" fmla="*/ 1292 h 4974"/>
                <a:gd name="T36" fmla="*/ 5282 w 5607"/>
                <a:gd name="T37" fmla="*/ 1068 h 4974"/>
                <a:gd name="T38" fmla="*/ 5365 w 5607"/>
                <a:gd name="T39" fmla="*/ 838 h 4974"/>
                <a:gd name="T40" fmla="*/ 5420 w 5607"/>
                <a:gd name="T41" fmla="*/ 607 h 4974"/>
                <a:gd name="T42" fmla="*/ 5447 w 5607"/>
                <a:gd name="T43" fmla="*/ 375 h 4974"/>
                <a:gd name="T44" fmla="*/ 5444 w 5607"/>
                <a:gd name="T45" fmla="*/ 146 h 4974"/>
                <a:gd name="T46" fmla="*/ 5438 w 5607"/>
                <a:gd name="T47" fmla="*/ 74 h 4974"/>
                <a:gd name="T48" fmla="*/ 5465 w 5607"/>
                <a:gd name="T49" fmla="*/ 19 h 4974"/>
                <a:gd name="T50" fmla="*/ 5508 w 5607"/>
                <a:gd name="T51" fmla="*/ 1 h 4974"/>
                <a:gd name="T52" fmla="*/ 5553 w 5607"/>
                <a:gd name="T53" fmla="*/ 10 h 4974"/>
                <a:gd name="T54" fmla="*/ 5592 w 5607"/>
                <a:gd name="T55" fmla="*/ 55 h 4974"/>
                <a:gd name="T56" fmla="*/ 5601 w 5607"/>
                <a:gd name="T57" fmla="*/ 132 h 4974"/>
                <a:gd name="T58" fmla="*/ 5605 w 5607"/>
                <a:gd name="T59" fmla="*/ 379 h 4974"/>
                <a:gd name="T60" fmla="*/ 5576 w 5607"/>
                <a:gd name="T61" fmla="*/ 628 h 4974"/>
                <a:gd name="T62" fmla="*/ 5517 w 5607"/>
                <a:gd name="T63" fmla="*/ 877 h 4974"/>
                <a:gd name="T64" fmla="*/ 5428 w 5607"/>
                <a:gd name="T65" fmla="*/ 1123 h 4974"/>
                <a:gd name="T66" fmla="*/ 5311 w 5607"/>
                <a:gd name="T67" fmla="*/ 1364 h 4974"/>
                <a:gd name="T68" fmla="*/ 5166 w 5607"/>
                <a:gd name="T69" fmla="*/ 1596 h 4974"/>
                <a:gd name="T70" fmla="*/ 4993 w 5607"/>
                <a:gd name="T71" fmla="*/ 1817 h 4974"/>
                <a:gd name="T72" fmla="*/ 4848 w 5607"/>
                <a:gd name="T73" fmla="*/ 1974 h 4974"/>
                <a:gd name="T74" fmla="*/ 4614 w 5607"/>
                <a:gd name="T75" fmla="*/ 2190 h 4974"/>
                <a:gd name="T76" fmla="*/ 4151 w 5607"/>
                <a:gd name="T77" fmla="*/ 2573 h 4974"/>
                <a:gd name="T78" fmla="*/ 3562 w 5607"/>
                <a:gd name="T79" fmla="*/ 3023 h 4974"/>
                <a:gd name="T80" fmla="*/ 2888 w 5607"/>
                <a:gd name="T81" fmla="*/ 3505 h 4974"/>
                <a:gd name="T82" fmla="*/ 2174 w 5607"/>
                <a:gd name="T83" fmla="*/ 3976 h 4974"/>
                <a:gd name="T84" fmla="*/ 1462 w 5607"/>
                <a:gd name="T85" fmla="*/ 4400 h 4974"/>
                <a:gd name="T86" fmla="*/ 795 w 5607"/>
                <a:gd name="T87" fmla="*/ 4736 h 4974"/>
                <a:gd name="T88" fmla="*/ 423 w 5607"/>
                <a:gd name="T89" fmla="*/ 4884 h 4974"/>
                <a:gd name="T90" fmla="*/ 155 w 5607"/>
                <a:gd name="T91" fmla="*/ 4961 h 4974"/>
                <a:gd name="T92" fmla="*/ 87 w 5607"/>
                <a:gd name="T93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07" h="4974">
                  <a:moveTo>
                    <a:pt x="80" y="4974"/>
                  </a:moveTo>
                  <a:lnTo>
                    <a:pt x="65" y="4974"/>
                  </a:lnTo>
                  <a:lnTo>
                    <a:pt x="41" y="4964"/>
                  </a:lnTo>
                  <a:lnTo>
                    <a:pt x="21" y="4946"/>
                  </a:lnTo>
                  <a:lnTo>
                    <a:pt x="6" y="4924"/>
                  </a:lnTo>
                  <a:lnTo>
                    <a:pt x="3" y="4910"/>
                  </a:lnTo>
                  <a:lnTo>
                    <a:pt x="0" y="4894"/>
                  </a:lnTo>
                  <a:lnTo>
                    <a:pt x="8" y="4864"/>
                  </a:lnTo>
                  <a:lnTo>
                    <a:pt x="24" y="4839"/>
                  </a:lnTo>
                  <a:lnTo>
                    <a:pt x="50" y="4822"/>
                  </a:lnTo>
                  <a:lnTo>
                    <a:pt x="65" y="4818"/>
                  </a:lnTo>
                  <a:lnTo>
                    <a:pt x="121" y="4807"/>
                  </a:lnTo>
                  <a:lnTo>
                    <a:pt x="241" y="4775"/>
                  </a:lnTo>
                  <a:lnTo>
                    <a:pt x="368" y="4735"/>
                  </a:lnTo>
                  <a:lnTo>
                    <a:pt x="503" y="4685"/>
                  </a:lnTo>
                  <a:lnTo>
                    <a:pt x="718" y="4595"/>
                  </a:lnTo>
                  <a:lnTo>
                    <a:pt x="1028" y="4449"/>
                  </a:lnTo>
                  <a:lnTo>
                    <a:pt x="1354" y="4275"/>
                  </a:lnTo>
                  <a:lnTo>
                    <a:pt x="1696" y="4080"/>
                  </a:lnTo>
                  <a:lnTo>
                    <a:pt x="2045" y="3869"/>
                  </a:lnTo>
                  <a:lnTo>
                    <a:pt x="2396" y="3644"/>
                  </a:lnTo>
                  <a:lnTo>
                    <a:pt x="2745" y="3411"/>
                  </a:lnTo>
                  <a:lnTo>
                    <a:pt x="3087" y="3174"/>
                  </a:lnTo>
                  <a:lnTo>
                    <a:pt x="3415" y="2938"/>
                  </a:lnTo>
                  <a:lnTo>
                    <a:pt x="3723" y="2708"/>
                  </a:lnTo>
                  <a:lnTo>
                    <a:pt x="4008" y="2488"/>
                  </a:lnTo>
                  <a:lnTo>
                    <a:pt x="4264" y="2282"/>
                  </a:lnTo>
                  <a:lnTo>
                    <a:pt x="4484" y="2096"/>
                  </a:lnTo>
                  <a:lnTo>
                    <a:pt x="4665" y="1933"/>
                  </a:lnTo>
                  <a:lnTo>
                    <a:pt x="4735" y="1863"/>
                  </a:lnTo>
                  <a:lnTo>
                    <a:pt x="4784" y="1814"/>
                  </a:lnTo>
                  <a:lnTo>
                    <a:pt x="4873" y="1716"/>
                  </a:lnTo>
                  <a:lnTo>
                    <a:pt x="4957" y="1614"/>
                  </a:lnTo>
                  <a:lnTo>
                    <a:pt x="5035" y="1508"/>
                  </a:lnTo>
                  <a:lnTo>
                    <a:pt x="5106" y="1402"/>
                  </a:lnTo>
                  <a:lnTo>
                    <a:pt x="5171" y="1292"/>
                  </a:lnTo>
                  <a:lnTo>
                    <a:pt x="5230" y="1181"/>
                  </a:lnTo>
                  <a:lnTo>
                    <a:pt x="5282" y="1068"/>
                  </a:lnTo>
                  <a:lnTo>
                    <a:pt x="5327" y="953"/>
                  </a:lnTo>
                  <a:lnTo>
                    <a:pt x="5365" y="838"/>
                  </a:lnTo>
                  <a:lnTo>
                    <a:pt x="5397" y="722"/>
                  </a:lnTo>
                  <a:lnTo>
                    <a:pt x="5420" y="607"/>
                  </a:lnTo>
                  <a:lnTo>
                    <a:pt x="5438" y="491"/>
                  </a:lnTo>
                  <a:lnTo>
                    <a:pt x="5447" y="375"/>
                  </a:lnTo>
                  <a:lnTo>
                    <a:pt x="5450" y="259"/>
                  </a:lnTo>
                  <a:lnTo>
                    <a:pt x="5444" y="146"/>
                  </a:lnTo>
                  <a:lnTo>
                    <a:pt x="5438" y="89"/>
                  </a:lnTo>
                  <a:lnTo>
                    <a:pt x="5438" y="74"/>
                  </a:lnTo>
                  <a:lnTo>
                    <a:pt x="5446" y="44"/>
                  </a:lnTo>
                  <a:lnTo>
                    <a:pt x="5465" y="19"/>
                  </a:lnTo>
                  <a:lnTo>
                    <a:pt x="5491" y="5"/>
                  </a:lnTo>
                  <a:lnTo>
                    <a:pt x="5508" y="1"/>
                  </a:lnTo>
                  <a:lnTo>
                    <a:pt x="5523" y="0"/>
                  </a:lnTo>
                  <a:lnTo>
                    <a:pt x="5553" y="10"/>
                  </a:lnTo>
                  <a:lnTo>
                    <a:pt x="5576" y="29"/>
                  </a:lnTo>
                  <a:lnTo>
                    <a:pt x="5592" y="55"/>
                  </a:lnTo>
                  <a:lnTo>
                    <a:pt x="5595" y="71"/>
                  </a:lnTo>
                  <a:lnTo>
                    <a:pt x="5601" y="132"/>
                  </a:lnTo>
                  <a:lnTo>
                    <a:pt x="5607" y="254"/>
                  </a:lnTo>
                  <a:lnTo>
                    <a:pt x="5605" y="379"/>
                  </a:lnTo>
                  <a:lnTo>
                    <a:pt x="5595" y="504"/>
                  </a:lnTo>
                  <a:lnTo>
                    <a:pt x="5576" y="628"/>
                  </a:lnTo>
                  <a:lnTo>
                    <a:pt x="5551" y="753"/>
                  </a:lnTo>
                  <a:lnTo>
                    <a:pt x="5517" y="877"/>
                  </a:lnTo>
                  <a:lnTo>
                    <a:pt x="5477" y="1001"/>
                  </a:lnTo>
                  <a:lnTo>
                    <a:pt x="5428" y="1123"/>
                  </a:lnTo>
                  <a:lnTo>
                    <a:pt x="5373" y="1245"/>
                  </a:lnTo>
                  <a:lnTo>
                    <a:pt x="5311" y="1364"/>
                  </a:lnTo>
                  <a:lnTo>
                    <a:pt x="5242" y="1481"/>
                  </a:lnTo>
                  <a:lnTo>
                    <a:pt x="5166" y="1596"/>
                  </a:lnTo>
                  <a:lnTo>
                    <a:pt x="5083" y="1708"/>
                  </a:lnTo>
                  <a:lnTo>
                    <a:pt x="4993" y="1817"/>
                  </a:lnTo>
                  <a:lnTo>
                    <a:pt x="4897" y="1923"/>
                  </a:lnTo>
                  <a:lnTo>
                    <a:pt x="4848" y="1974"/>
                  </a:lnTo>
                  <a:lnTo>
                    <a:pt x="4783" y="2038"/>
                  </a:lnTo>
                  <a:lnTo>
                    <a:pt x="4614" y="2190"/>
                  </a:lnTo>
                  <a:lnTo>
                    <a:pt x="4401" y="2371"/>
                  </a:lnTo>
                  <a:lnTo>
                    <a:pt x="4151" y="2573"/>
                  </a:lnTo>
                  <a:lnTo>
                    <a:pt x="3870" y="2792"/>
                  </a:lnTo>
                  <a:lnTo>
                    <a:pt x="3562" y="3023"/>
                  </a:lnTo>
                  <a:lnTo>
                    <a:pt x="3234" y="3262"/>
                  </a:lnTo>
                  <a:lnTo>
                    <a:pt x="2888" y="3505"/>
                  </a:lnTo>
                  <a:lnTo>
                    <a:pt x="2534" y="3744"/>
                  </a:lnTo>
                  <a:lnTo>
                    <a:pt x="2174" y="3976"/>
                  </a:lnTo>
                  <a:lnTo>
                    <a:pt x="1815" y="4197"/>
                  </a:lnTo>
                  <a:lnTo>
                    <a:pt x="1462" y="4400"/>
                  </a:lnTo>
                  <a:lnTo>
                    <a:pt x="1120" y="4581"/>
                  </a:lnTo>
                  <a:lnTo>
                    <a:pt x="795" y="4736"/>
                  </a:lnTo>
                  <a:lnTo>
                    <a:pt x="567" y="4831"/>
                  </a:lnTo>
                  <a:lnTo>
                    <a:pt x="423" y="4884"/>
                  </a:lnTo>
                  <a:lnTo>
                    <a:pt x="285" y="4927"/>
                  </a:lnTo>
                  <a:lnTo>
                    <a:pt x="155" y="4961"/>
                  </a:lnTo>
                  <a:lnTo>
                    <a:pt x="95" y="4972"/>
                  </a:lnTo>
                  <a:lnTo>
                    <a:pt x="87" y="4974"/>
                  </a:lnTo>
                  <a:lnTo>
                    <a:pt x="80" y="4974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BF4F21C7-5EA4-4505-9940-EB9CD784F64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02722" y="3176876"/>
              <a:ext cx="672221" cy="706778"/>
            </a:xfrm>
            <a:custGeom>
              <a:avLst/>
              <a:gdLst>
                <a:gd name="T0" fmla="*/ 79 w 5154"/>
                <a:gd name="T1" fmla="*/ 5417 h 5417"/>
                <a:gd name="T2" fmla="*/ 61 w 5154"/>
                <a:gd name="T3" fmla="*/ 5416 h 5417"/>
                <a:gd name="T4" fmla="*/ 42 w 5154"/>
                <a:gd name="T5" fmla="*/ 5408 h 5417"/>
                <a:gd name="T6" fmla="*/ 27 w 5154"/>
                <a:gd name="T7" fmla="*/ 5400 h 5417"/>
                <a:gd name="T8" fmla="*/ 9 w 5154"/>
                <a:gd name="T9" fmla="*/ 5375 h 5417"/>
                <a:gd name="T10" fmla="*/ 0 w 5154"/>
                <a:gd name="T11" fmla="*/ 5346 h 5417"/>
                <a:gd name="T12" fmla="*/ 4 w 5154"/>
                <a:gd name="T13" fmla="*/ 5316 h 5417"/>
                <a:gd name="T14" fmla="*/ 10 w 5154"/>
                <a:gd name="T15" fmla="*/ 5302 h 5417"/>
                <a:gd name="T16" fmla="*/ 64 w 5154"/>
                <a:gd name="T17" fmla="*/ 5206 h 5417"/>
                <a:gd name="T18" fmla="*/ 204 w 5154"/>
                <a:gd name="T19" fmla="*/ 4986 h 5417"/>
                <a:gd name="T20" fmla="*/ 376 w 5154"/>
                <a:gd name="T21" fmla="*/ 4737 h 5417"/>
                <a:gd name="T22" fmla="*/ 579 w 5154"/>
                <a:gd name="T23" fmla="*/ 4462 h 5417"/>
                <a:gd name="T24" fmla="*/ 924 w 5154"/>
                <a:gd name="T25" fmla="*/ 4016 h 5417"/>
                <a:gd name="T26" fmla="*/ 1442 w 5154"/>
                <a:gd name="T27" fmla="*/ 3380 h 5417"/>
                <a:gd name="T28" fmla="*/ 1986 w 5154"/>
                <a:gd name="T29" fmla="*/ 2738 h 5417"/>
                <a:gd name="T30" fmla="*/ 2513 w 5154"/>
                <a:gd name="T31" fmla="*/ 2133 h 5417"/>
                <a:gd name="T32" fmla="*/ 2987 w 5154"/>
                <a:gd name="T33" fmla="*/ 1607 h 5417"/>
                <a:gd name="T34" fmla="*/ 3365 w 5154"/>
                <a:gd name="T35" fmla="*/ 1203 h 5417"/>
                <a:gd name="T36" fmla="*/ 3499 w 5154"/>
                <a:gd name="T37" fmla="*/ 1066 h 5417"/>
                <a:gd name="T38" fmla="*/ 3600 w 5154"/>
                <a:gd name="T39" fmla="*/ 967 h 5417"/>
                <a:gd name="T40" fmla="*/ 3803 w 5154"/>
                <a:gd name="T41" fmla="*/ 780 h 5417"/>
                <a:gd name="T42" fmla="*/ 4008 w 5154"/>
                <a:gd name="T43" fmla="*/ 608 h 5417"/>
                <a:gd name="T44" fmla="*/ 4211 w 5154"/>
                <a:gd name="T45" fmla="*/ 454 h 5417"/>
                <a:gd name="T46" fmla="*/ 4411 w 5154"/>
                <a:gd name="T47" fmla="*/ 316 h 5417"/>
                <a:gd name="T48" fmla="*/ 4606 w 5154"/>
                <a:gd name="T49" fmla="*/ 199 h 5417"/>
                <a:gd name="T50" fmla="*/ 4793 w 5154"/>
                <a:gd name="T51" fmla="*/ 104 h 5417"/>
                <a:gd name="T52" fmla="*/ 4969 w 5154"/>
                <a:gd name="T53" fmla="*/ 30 h 5417"/>
                <a:gd name="T54" fmla="*/ 5052 w 5154"/>
                <a:gd name="T55" fmla="*/ 3 h 5417"/>
                <a:gd name="T56" fmla="*/ 5069 w 5154"/>
                <a:gd name="T57" fmla="*/ 0 h 5417"/>
                <a:gd name="T58" fmla="*/ 5098 w 5154"/>
                <a:gd name="T59" fmla="*/ 3 h 5417"/>
                <a:gd name="T60" fmla="*/ 5126 w 5154"/>
                <a:gd name="T61" fmla="*/ 17 h 5417"/>
                <a:gd name="T62" fmla="*/ 5146 w 5154"/>
                <a:gd name="T63" fmla="*/ 41 h 5417"/>
                <a:gd name="T64" fmla="*/ 5150 w 5154"/>
                <a:gd name="T65" fmla="*/ 56 h 5417"/>
                <a:gd name="T66" fmla="*/ 5154 w 5154"/>
                <a:gd name="T67" fmla="*/ 72 h 5417"/>
                <a:gd name="T68" fmla="*/ 5150 w 5154"/>
                <a:gd name="T69" fmla="*/ 103 h 5417"/>
                <a:gd name="T70" fmla="*/ 5136 w 5154"/>
                <a:gd name="T71" fmla="*/ 130 h 5417"/>
                <a:gd name="T72" fmla="*/ 5113 w 5154"/>
                <a:gd name="T73" fmla="*/ 149 h 5417"/>
                <a:gd name="T74" fmla="*/ 5097 w 5154"/>
                <a:gd name="T75" fmla="*/ 155 h 5417"/>
                <a:gd name="T76" fmla="*/ 5020 w 5154"/>
                <a:gd name="T77" fmla="*/ 179 h 5417"/>
                <a:gd name="T78" fmla="*/ 4854 w 5154"/>
                <a:gd name="T79" fmla="*/ 249 h 5417"/>
                <a:gd name="T80" fmla="*/ 4675 w 5154"/>
                <a:gd name="T81" fmla="*/ 342 h 5417"/>
                <a:gd name="T82" fmla="*/ 4488 w 5154"/>
                <a:gd name="T83" fmla="*/ 456 h 5417"/>
                <a:gd name="T84" fmla="*/ 4295 w 5154"/>
                <a:gd name="T85" fmla="*/ 588 h 5417"/>
                <a:gd name="T86" fmla="*/ 4099 w 5154"/>
                <a:gd name="T87" fmla="*/ 738 h 5417"/>
                <a:gd name="T88" fmla="*/ 3902 w 5154"/>
                <a:gd name="T89" fmla="*/ 904 h 5417"/>
                <a:gd name="T90" fmla="*/ 3706 w 5154"/>
                <a:gd name="T91" fmla="*/ 1082 h 5417"/>
                <a:gd name="T92" fmla="*/ 3611 w 5154"/>
                <a:gd name="T93" fmla="*/ 1177 h 5417"/>
                <a:gd name="T94" fmla="*/ 3463 w 5154"/>
                <a:gd name="T95" fmla="*/ 1328 h 5417"/>
                <a:gd name="T96" fmla="*/ 3068 w 5154"/>
                <a:gd name="T97" fmla="*/ 1752 h 5417"/>
                <a:gd name="T98" fmla="*/ 2588 w 5154"/>
                <a:gd name="T99" fmla="*/ 2288 h 5417"/>
                <a:gd name="T100" fmla="*/ 2060 w 5154"/>
                <a:gd name="T101" fmla="*/ 2893 h 5417"/>
                <a:gd name="T102" fmla="*/ 1526 w 5154"/>
                <a:gd name="T103" fmla="*/ 3528 h 5417"/>
                <a:gd name="T104" fmla="*/ 1021 w 5154"/>
                <a:gd name="T105" fmla="*/ 4149 h 5417"/>
                <a:gd name="T106" fmla="*/ 689 w 5154"/>
                <a:gd name="T107" fmla="*/ 4582 h 5417"/>
                <a:gd name="T108" fmla="*/ 495 w 5154"/>
                <a:gd name="T109" fmla="*/ 4845 h 5417"/>
                <a:gd name="T110" fmla="*/ 329 w 5154"/>
                <a:gd name="T111" fmla="*/ 5083 h 5417"/>
                <a:gd name="T112" fmla="*/ 198 w 5154"/>
                <a:gd name="T113" fmla="*/ 5289 h 5417"/>
                <a:gd name="T114" fmla="*/ 148 w 5154"/>
                <a:gd name="T115" fmla="*/ 5376 h 5417"/>
                <a:gd name="T116" fmla="*/ 142 w 5154"/>
                <a:gd name="T117" fmla="*/ 5385 h 5417"/>
                <a:gd name="T118" fmla="*/ 128 w 5154"/>
                <a:gd name="T119" fmla="*/ 5401 h 5417"/>
                <a:gd name="T120" fmla="*/ 100 w 5154"/>
                <a:gd name="T121" fmla="*/ 5416 h 5417"/>
                <a:gd name="T122" fmla="*/ 79 w 5154"/>
                <a:gd name="T123" fmla="*/ 5417 h 5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154" h="5417">
                  <a:moveTo>
                    <a:pt x="79" y="5417"/>
                  </a:moveTo>
                  <a:lnTo>
                    <a:pt x="61" y="5416"/>
                  </a:lnTo>
                  <a:lnTo>
                    <a:pt x="42" y="5408"/>
                  </a:lnTo>
                  <a:lnTo>
                    <a:pt x="27" y="5400"/>
                  </a:lnTo>
                  <a:lnTo>
                    <a:pt x="9" y="5375"/>
                  </a:lnTo>
                  <a:lnTo>
                    <a:pt x="0" y="5346"/>
                  </a:lnTo>
                  <a:lnTo>
                    <a:pt x="4" y="5316"/>
                  </a:lnTo>
                  <a:lnTo>
                    <a:pt x="10" y="5302"/>
                  </a:lnTo>
                  <a:lnTo>
                    <a:pt x="64" y="5206"/>
                  </a:lnTo>
                  <a:lnTo>
                    <a:pt x="204" y="4986"/>
                  </a:lnTo>
                  <a:lnTo>
                    <a:pt x="376" y="4737"/>
                  </a:lnTo>
                  <a:lnTo>
                    <a:pt x="579" y="4462"/>
                  </a:lnTo>
                  <a:lnTo>
                    <a:pt x="924" y="4016"/>
                  </a:lnTo>
                  <a:lnTo>
                    <a:pt x="1442" y="3380"/>
                  </a:lnTo>
                  <a:lnTo>
                    <a:pt x="1986" y="2738"/>
                  </a:lnTo>
                  <a:lnTo>
                    <a:pt x="2513" y="2133"/>
                  </a:lnTo>
                  <a:lnTo>
                    <a:pt x="2987" y="1607"/>
                  </a:lnTo>
                  <a:lnTo>
                    <a:pt x="3365" y="1203"/>
                  </a:lnTo>
                  <a:lnTo>
                    <a:pt x="3499" y="1066"/>
                  </a:lnTo>
                  <a:lnTo>
                    <a:pt x="3600" y="967"/>
                  </a:lnTo>
                  <a:lnTo>
                    <a:pt x="3803" y="780"/>
                  </a:lnTo>
                  <a:lnTo>
                    <a:pt x="4008" y="608"/>
                  </a:lnTo>
                  <a:lnTo>
                    <a:pt x="4211" y="454"/>
                  </a:lnTo>
                  <a:lnTo>
                    <a:pt x="4411" y="316"/>
                  </a:lnTo>
                  <a:lnTo>
                    <a:pt x="4606" y="199"/>
                  </a:lnTo>
                  <a:lnTo>
                    <a:pt x="4793" y="104"/>
                  </a:lnTo>
                  <a:lnTo>
                    <a:pt x="4969" y="30"/>
                  </a:lnTo>
                  <a:lnTo>
                    <a:pt x="5052" y="3"/>
                  </a:lnTo>
                  <a:lnTo>
                    <a:pt x="5069" y="0"/>
                  </a:lnTo>
                  <a:lnTo>
                    <a:pt x="5098" y="3"/>
                  </a:lnTo>
                  <a:lnTo>
                    <a:pt x="5126" y="17"/>
                  </a:lnTo>
                  <a:lnTo>
                    <a:pt x="5146" y="41"/>
                  </a:lnTo>
                  <a:lnTo>
                    <a:pt x="5150" y="56"/>
                  </a:lnTo>
                  <a:lnTo>
                    <a:pt x="5154" y="72"/>
                  </a:lnTo>
                  <a:lnTo>
                    <a:pt x="5150" y="103"/>
                  </a:lnTo>
                  <a:lnTo>
                    <a:pt x="5136" y="130"/>
                  </a:lnTo>
                  <a:lnTo>
                    <a:pt x="5113" y="149"/>
                  </a:lnTo>
                  <a:lnTo>
                    <a:pt x="5097" y="155"/>
                  </a:lnTo>
                  <a:lnTo>
                    <a:pt x="5020" y="179"/>
                  </a:lnTo>
                  <a:lnTo>
                    <a:pt x="4854" y="249"/>
                  </a:lnTo>
                  <a:lnTo>
                    <a:pt x="4675" y="342"/>
                  </a:lnTo>
                  <a:lnTo>
                    <a:pt x="4488" y="456"/>
                  </a:lnTo>
                  <a:lnTo>
                    <a:pt x="4295" y="588"/>
                  </a:lnTo>
                  <a:lnTo>
                    <a:pt x="4099" y="738"/>
                  </a:lnTo>
                  <a:lnTo>
                    <a:pt x="3902" y="904"/>
                  </a:lnTo>
                  <a:lnTo>
                    <a:pt x="3706" y="1082"/>
                  </a:lnTo>
                  <a:lnTo>
                    <a:pt x="3611" y="1177"/>
                  </a:lnTo>
                  <a:lnTo>
                    <a:pt x="3463" y="1328"/>
                  </a:lnTo>
                  <a:lnTo>
                    <a:pt x="3068" y="1752"/>
                  </a:lnTo>
                  <a:lnTo>
                    <a:pt x="2588" y="2288"/>
                  </a:lnTo>
                  <a:lnTo>
                    <a:pt x="2060" y="2893"/>
                  </a:lnTo>
                  <a:lnTo>
                    <a:pt x="1526" y="3528"/>
                  </a:lnTo>
                  <a:lnTo>
                    <a:pt x="1021" y="4149"/>
                  </a:lnTo>
                  <a:lnTo>
                    <a:pt x="689" y="4582"/>
                  </a:lnTo>
                  <a:lnTo>
                    <a:pt x="495" y="4845"/>
                  </a:lnTo>
                  <a:lnTo>
                    <a:pt x="329" y="5083"/>
                  </a:lnTo>
                  <a:lnTo>
                    <a:pt x="198" y="5289"/>
                  </a:lnTo>
                  <a:lnTo>
                    <a:pt x="148" y="5376"/>
                  </a:lnTo>
                  <a:lnTo>
                    <a:pt x="142" y="5385"/>
                  </a:lnTo>
                  <a:lnTo>
                    <a:pt x="128" y="5401"/>
                  </a:lnTo>
                  <a:lnTo>
                    <a:pt x="100" y="5416"/>
                  </a:lnTo>
                  <a:lnTo>
                    <a:pt x="79" y="5417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325DF067-CB89-4A7E-B15D-DC6D0FF33A5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313386" y="3194942"/>
              <a:ext cx="706126" cy="671569"/>
            </a:xfrm>
            <a:custGeom>
              <a:avLst/>
              <a:gdLst>
                <a:gd name="T0" fmla="*/ 79 w 5417"/>
                <a:gd name="T1" fmla="*/ 5150 h 5150"/>
                <a:gd name="T2" fmla="*/ 58 w 5417"/>
                <a:gd name="T3" fmla="*/ 5149 h 5150"/>
                <a:gd name="T4" fmla="*/ 31 w 5417"/>
                <a:gd name="T5" fmla="*/ 5134 h 5150"/>
                <a:gd name="T6" fmla="*/ 15 w 5417"/>
                <a:gd name="T7" fmla="*/ 5119 h 5150"/>
                <a:gd name="T8" fmla="*/ 9 w 5417"/>
                <a:gd name="T9" fmla="*/ 5110 h 5150"/>
                <a:gd name="T10" fmla="*/ 2 w 5417"/>
                <a:gd name="T11" fmla="*/ 5094 h 5150"/>
                <a:gd name="T12" fmla="*/ 0 w 5417"/>
                <a:gd name="T13" fmla="*/ 5064 h 5150"/>
                <a:gd name="T14" fmla="*/ 8 w 5417"/>
                <a:gd name="T15" fmla="*/ 5035 h 5150"/>
                <a:gd name="T16" fmla="*/ 27 w 5417"/>
                <a:gd name="T17" fmla="*/ 5012 h 5150"/>
                <a:gd name="T18" fmla="*/ 40 w 5417"/>
                <a:gd name="T19" fmla="*/ 5002 h 5150"/>
                <a:gd name="T20" fmla="*/ 129 w 5417"/>
                <a:gd name="T21" fmla="*/ 4952 h 5150"/>
                <a:gd name="T22" fmla="*/ 336 w 5417"/>
                <a:gd name="T23" fmla="*/ 4821 h 5150"/>
                <a:gd name="T24" fmla="*/ 573 w 5417"/>
                <a:gd name="T25" fmla="*/ 4656 h 5150"/>
                <a:gd name="T26" fmla="*/ 837 w 5417"/>
                <a:gd name="T27" fmla="*/ 4462 h 5150"/>
                <a:gd name="T28" fmla="*/ 1269 w 5417"/>
                <a:gd name="T29" fmla="*/ 4129 h 5150"/>
                <a:gd name="T30" fmla="*/ 1891 w 5417"/>
                <a:gd name="T31" fmla="*/ 3625 h 5150"/>
                <a:gd name="T32" fmla="*/ 2526 w 5417"/>
                <a:gd name="T33" fmla="*/ 3091 h 5150"/>
                <a:gd name="T34" fmla="*/ 3130 w 5417"/>
                <a:gd name="T35" fmla="*/ 2565 h 5150"/>
                <a:gd name="T36" fmla="*/ 3666 w 5417"/>
                <a:gd name="T37" fmla="*/ 2086 h 5150"/>
                <a:gd name="T38" fmla="*/ 4089 w 5417"/>
                <a:gd name="T39" fmla="*/ 1692 h 5150"/>
                <a:gd name="T40" fmla="*/ 4239 w 5417"/>
                <a:gd name="T41" fmla="*/ 1544 h 5150"/>
                <a:gd name="T42" fmla="*/ 4334 w 5417"/>
                <a:gd name="T43" fmla="*/ 1448 h 5150"/>
                <a:gd name="T44" fmla="*/ 4512 w 5417"/>
                <a:gd name="T45" fmla="*/ 1253 h 5150"/>
                <a:gd name="T46" fmla="*/ 4678 w 5417"/>
                <a:gd name="T47" fmla="*/ 1056 h 5150"/>
                <a:gd name="T48" fmla="*/ 4828 w 5417"/>
                <a:gd name="T49" fmla="*/ 860 h 5150"/>
                <a:gd name="T50" fmla="*/ 4962 w 5417"/>
                <a:gd name="T51" fmla="*/ 667 h 5150"/>
                <a:gd name="T52" fmla="*/ 5075 w 5417"/>
                <a:gd name="T53" fmla="*/ 480 h 5150"/>
                <a:gd name="T54" fmla="*/ 5168 w 5417"/>
                <a:gd name="T55" fmla="*/ 302 h 5150"/>
                <a:gd name="T56" fmla="*/ 5237 w 5417"/>
                <a:gd name="T57" fmla="*/ 135 h 5150"/>
                <a:gd name="T58" fmla="*/ 5262 w 5417"/>
                <a:gd name="T59" fmla="*/ 57 h 5150"/>
                <a:gd name="T60" fmla="*/ 5268 w 5417"/>
                <a:gd name="T61" fmla="*/ 42 h 5150"/>
                <a:gd name="T62" fmla="*/ 5288 w 5417"/>
                <a:gd name="T63" fmla="*/ 18 h 5150"/>
                <a:gd name="T64" fmla="*/ 5314 w 5417"/>
                <a:gd name="T65" fmla="*/ 4 h 5150"/>
                <a:gd name="T66" fmla="*/ 5345 w 5417"/>
                <a:gd name="T67" fmla="*/ 0 h 5150"/>
                <a:gd name="T68" fmla="*/ 5360 w 5417"/>
                <a:gd name="T69" fmla="*/ 4 h 5150"/>
                <a:gd name="T70" fmla="*/ 5376 w 5417"/>
                <a:gd name="T71" fmla="*/ 10 h 5150"/>
                <a:gd name="T72" fmla="*/ 5399 w 5417"/>
                <a:gd name="T73" fmla="*/ 29 h 5150"/>
                <a:gd name="T74" fmla="*/ 5414 w 5417"/>
                <a:gd name="T75" fmla="*/ 56 h 5150"/>
                <a:gd name="T76" fmla="*/ 5417 w 5417"/>
                <a:gd name="T77" fmla="*/ 87 h 5150"/>
                <a:gd name="T78" fmla="*/ 5414 w 5417"/>
                <a:gd name="T79" fmla="*/ 102 h 5150"/>
                <a:gd name="T80" fmla="*/ 5388 w 5417"/>
                <a:gd name="T81" fmla="*/ 186 h 5150"/>
                <a:gd name="T82" fmla="*/ 5314 w 5417"/>
                <a:gd name="T83" fmla="*/ 362 h 5150"/>
                <a:gd name="T84" fmla="*/ 5218 w 5417"/>
                <a:gd name="T85" fmla="*/ 549 h 5150"/>
                <a:gd name="T86" fmla="*/ 5101 w 5417"/>
                <a:gd name="T87" fmla="*/ 743 h 5150"/>
                <a:gd name="T88" fmla="*/ 4964 w 5417"/>
                <a:gd name="T89" fmla="*/ 944 h 5150"/>
                <a:gd name="T90" fmla="*/ 4809 w 5417"/>
                <a:gd name="T91" fmla="*/ 1147 h 5150"/>
                <a:gd name="T92" fmla="*/ 4637 w 5417"/>
                <a:gd name="T93" fmla="*/ 1351 h 5150"/>
                <a:gd name="T94" fmla="*/ 4450 w 5417"/>
                <a:gd name="T95" fmla="*/ 1555 h 5150"/>
                <a:gd name="T96" fmla="*/ 4350 w 5417"/>
                <a:gd name="T97" fmla="*/ 1656 h 5150"/>
                <a:gd name="T98" fmla="*/ 4214 w 5417"/>
                <a:gd name="T99" fmla="*/ 1790 h 5150"/>
                <a:gd name="T100" fmla="*/ 3810 w 5417"/>
                <a:gd name="T101" fmla="*/ 2167 h 5150"/>
                <a:gd name="T102" fmla="*/ 3285 w 5417"/>
                <a:gd name="T103" fmla="*/ 2638 h 5150"/>
                <a:gd name="T104" fmla="*/ 2681 w 5417"/>
                <a:gd name="T105" fmla="*/ 3167 h 5150"/>
                <a:gd name="T106" fmla="*/ 2039 w 5417"/>
                <a:gd name="T107" fmla="*/ 3709 h 5150"/>
                <a:gd name="T108" fmla="*/ 1402 w 5417"/>
                <a:gd name="T109" fmla="*/ 4227 h 5150"/>
                <a:gd name="T110" fmla="*/ 956 w 5417"/>
                <a:gd name="T111" fmla="*/ 4571 h 5150"/>
                <a:gd name="T112" fmla="*/ 682 w 5417"/>
                <a:gd name="T113" fmla="*/ 4773 h 5150"/>
                <a:gd name="T114" fmla="*/ 431 w 5417"/>
                <a:gd name="T115" fmla="*/ 4947 h 5150"/>
                <a:gd name="T116" fmla="*/ 211 w 5417"/>
                <a:gd name="T117" fmla="*/ 5087 h 5150"/>
                <a:gd name="T118" fmla="*/ 117 w 5417"/>
                <a:gd name="T119" fmla="*/ 5140 h 5150"/>
                <a:gd name="T120" fmla="*/ 98 w 5417"/>
                <a:gd name="T121" fmla="*/ 5149 h 5150"/>
                <a:gd name="T122" fmla="*/ 79 w 5417"/>
                <a:gd name="T123" fmla="*/ 5150 h 5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7" h="5150">
                  <a:moveTo>
                    <a:pt x="79" y="5150"/>
                  </a:moveTo>
                  <a:lnTo>
                    <a:pt x="58" y="5149"/>
                  </a:lnTo>
                  <a:lnTo>
                    <a:pt x="31" y="5134"/>
                  </a:lnTo>
                  <a:lnTo>
                    <a:pt x="15" y="5119"/>
                  </a:lnTo>
                  <a:lnTo>
                    <a:pt x="9" y="5110"/>
                  </a:lnTo>
                  <a:lnTo>
                    <a:pt x="2" y="5094"/>
                  </a:lnTo>
                  <a:lnTo>
                    <a:pt x="0" y="5064"/>
                  </a:lnTo>
                  <a:lnTo>
                    <a:pt x="8" y="5035"/>
                  </a:lnTo>
                  <a:lnTo>
                    <a:pt x="27" y="5012"/>
                  </a:lnTo>
                  <a:lnTo>
                    <a:pt x="40" y="5002"/>
                  </a:lnTo>
                  <a:lnTo>
                    <a:pt x="129" y="4952"/>
                  </a:lnTo>
                  <a:lnTo>
                    <a:pt x="336" y="4821"/>
                  </a:lnTo>
                  <a:lnTo>
                    <a:pt x="573" y="4656"/>
                  </a:lnTo>
                  <a:lnTo>
                    <a:pt x="837" y="4462"/>
                  </a:lnTo>
                  <a:lnTo>
                    <a:pt x="1269" y="4129"/>
                  </a:lnTo>
                  <a:lnTo>
                    <a:pt x="1891" y="3625"/>
                  </a:lnTo>
                  <a:lnTo>
                    <a:pt x="2526" y="3091"/>
                  </a:lnTo>
                  <a:lnTo>
                    <a:pt x="3130" y="2565"/>
                  </a:lnTo>
                  <a:lnTo>
                    <a:pt x="3666" y="2086"/>
                  </a:lnTo>
                  <a:lnTo>
                    <a:pt x="4089" y="1692"/>
                  </a:lnTo>
                  <a:lnTo>
                    <a:pt x="4239" y="1544"/>
                  </a:lnTo>
                  <a:lnTo>
                    <a:pt x="4334" y="1448"/>
                  </a:lnTo>
                  <a:lnTo>
                    <a:pt x="4512" y="1253"/>
                  </a:lnTo>
                  <a:lnTo>
                    <a:pt x="4678" y="1056"/>
                  </a:lnTo>
                  <a:lnTo>
                    <a:pt x="4828" y="860"/>
                  </a:lnTo>
                  <a:lnTo>
                    <a:pt x="4962" y="667"/>
                  </a:lnTo>
                  <a:lnTo>
                    <a:pt x="5075" y="480"/>
                  </a:lnTo>
                  <a:lnTo>
                    <a:pt x="5168" y="302"/>
                  </a:lnTo>
                  <a:lnTo>
                    <a:pt x="5237" y="135"/>
                  </a:lnTo>
                  <a:lnTo>
                    <a:pt x="5262" y="57"/>
                  </a:lnTo>
                  <a:lnTo>
                    <a:pt x="5268" y="42"/>
                  </a:lnTo>
                  <a:lnTo>
                    <a:pt x="5288" y="18"/>
                  </a:lnTo>
                  <a:lnTo>
                    <a:pt x="5314" y="4"/>
                  </a:lnTo>
                  <a:lnTo>
                    <a:pt x="5345" y="0"/>
                  </a:lnTo>
                  <a:lnTo>
                    <a:pt x="5360" y="4"/>
                  </a:lnTo>
                  <a:lnTo>
                    <a:pt x="5376" y="10"/>
                  </a:lnTo>
                  <a:lnTo>
                    <a:pt x="5399" y="29"/>
                  </a:lnTo>
                  <a:lnTo>
                    <a:pt x="5414" y="56"/>
                  </a:lnTo>
                  <a:lnTo>
                    <a:pt x="5417" y="87"/>
                  </a:lnTo>
                  <a:lnTo>
                    <a:pt x="5414" y="102"/>
                  </a:lnTo>
                  <a:lnTo>
                    <a:pt x="5388" y="186"/>
                  </a:lnTo>
                  <a:lnTo>
                    <a:pt x="5314" y="362"/>
                  </a:lnTo>
                  <a:lnTo>
                    <a:pt x="5218" y="549"/>
                  </a:lnTo>
                  <a:lnTo>
                    <a:pt x="5101" y="743"/>
                  </a:lnTo>
                  <a:lnTo>
                    <a:pt x="4964" y="944"/>
                  </a:lnTo>
                  <a:lnTo>
                    <a:pt x="4809" y="1147"/>
                  </a:lnTo>
                  <a:lnTo>
                    <a:pt x="4637" y="1351"/>
                  </a:lnTo>
                  <a:lnTo>
                    <a:pt x="4450" y="1555"/>
                  </a:lnTo>
                  <a:lnTo>
                    <a:pt x="4350" y="1656"/>
                  </a:lnTo>
                  <a:lnTo>
                    <a:pt x="4214" y="1790"/>
                  </a:lnTo>
                  <a:lnTo>
                    <a:pt x="3810" y="2167"/>
                  </a:lnTo>
                  <a:lnTo>
                    <a:pt x="3285" y="2638"/>
                  </a:lnTo>
                  <a:lnTo>
                    <a:pt x="2681" y="3167"/>
                  </a:lnTo>
                  <a:lnTo>
                    <a:pt x="2039" y="3709"/>
                  </a:lnTo>
                  <a:lnTo>
                    <a:pt x="1402" y="4227"/>
                  </a:lnTo>
                  <a:lnTo>
                    <a:pt x="956" y="4571"/>
                  </a:lnTo>
                  <a:lnTo>
                    <a:pt x="682" y="4773"/>
                  </a:lnTo>
                  <a:lnTo>
                    <a:pt x="431" y="4947"/>
                  </a:lnTo>
                  <a:lnTo>
                    <a:pt x="211" y="5087"/>
                  </a:lnTo>
                  <a:lnTo>
                    <a:pt x="117" y="5140"/>
                  </a:lnTo>
                  <a:lnTo>
                    <a:pt x="98" y="5149"/>
                  </a:lnTo>
                  <a:lnTo>
                    <a:pt x="79" y="5150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C3B428D1-D873-4A9A-996D-F2C7C6BEAE4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52174" y="2477684"/>
              <a:ext cx="501395" cy="500743"/>
            </a:xfrm>
            <a:custGeom>
              <a:avLst/>
              <a:gdLst>
                <a:gd name="T0" fmla="*/ 859 w 3842"/>
                <a:gd name="T1" fmla="*/ 3842 h 3842"/>
                <a:gd name="T2" fmla="*/ 843 w 3842"/>
                <a:gd name="T3" fmla="*/ 3841 h 3842"/>
                <a:gd name="T4" fmla="*/ 815 w 3842"/>
                <a:gd name="T5" fmla="*/ 3829 h 3842"/>
                <a:gd name="T6" fmla="*/ 803 w 3842"/>
                <a:gd name="T7" fmla="*/ 3819 h 3842"/>
                <a:gd name="T8" fmla="*/ 792 w 3842"/>
                <a:gd name="T9" fmla="*/ 3807 h 3842"/>
                <a:gd name="T10" fmla="*/ 781 w 3842"/>
                <a:gd name="T11" fmla="*/ 3779 h 3842"/>
                <a:gd name="T12" fmla="*/ 781 w 3842"/>
                <a:gd name="T13" fmla="*/ 3748 h 3842"/>
                <a:gd name="T14" fmla="*/ 792 w 3842"/>
                <a:gd name="T15" fmla="*/ 3720 h 3842"/>
                <a:gd name="T16" fmla="*/ 803 w 3842"/>
                <a:gd name="T17" fmla="*/ 3708 h 3842"/>
                <a:gd name="T18" fmla="*/ 3653 w 3842"/>
                <a:gd name="T19" fmla="*/ 858 h 3842"/>
                <a:gd name="T20" fmla="*/ 2985 w 3842"/>
                <a:gd name="T21" fmla="*/ 191 h 3842"/>
                <a:gd name="T22" fmla="*/ 134 w 3842"/>
                <a:gd name="T23" fmla="*/ 3040 h 3842"/>
                <a:gd name="T24" fmla="*/ 122 w 3842"/>
                <a:gd name="T25" fmla="*/ 3051 h 3842"/>
                <a:gd name="T26" fmla="*/ 93 w 3842"/>
                <a:gd name="T27" fmla="*/ 3061 h 3842"/>
                <a:gd name="T28" fmla="*/ 63 w 3842"/>
                <a:gd name="T29" fmla="*/ 3061 h 3842"/>
                <a:gd name="T30" fmla="*/ 34 w 3842"/>
                <a:gd name="T31" fmla="*/ 3051 h 3842"/>
                <a:gd name="T32" fmla="*/ 22 w 3842"/>
                <a:gd name="T33" fmla="*/ 3040 h 3842"/>
                <a:gd name="T34" fmla="*/ 12 w 3842"/>
                <a:gd name="T35" fmla="*/ 3027 h 3842"/>
                <a:gd name="T36" fmla="*/ 0 w 3842"/>
                <a:gd name="T37" fmla="*/ 2999 h 3842"/>
                <a:gd name="T38" fmla="*/ 0 w 3842"/>
                <a:gd name="T39" fmla="*/ 2969 h 3842"/>
                <a:gd name="T40" fmla="*/ 12 w 3842"/>
                <a:gd name="T41" fmla="*/ 2941 h 3842"/>
                <a:gd name="T42" fmla="*/ 22 w 3842"/>
                <a:gd name="T43" fmla="*/ 2928 h 3842"/>
                <a:gd name="T44" fmla="*/ 2929 w 3842"/>
                <a:gd name="T45" fmla="*/ 24 h 3842"/>
                <a:gd name="T46" fmla="*/ 2941 w 3842"/>
                <a:gd name="T47" fmla="*/ 13 h 3842"/>
                <a:gd name="T48" fmla="*/ 2969 w 3842"/>
                <a:gd name="T49" fmla="*/ 1 h 3842"/>
                <a:gd name="T50" fmla="*/ 2985 w 3842"/>
                <a:gd name="T51" fmla="*/ 0 h 3842"/>
                <a:gd name="T52" fmla="*/ 3000 w 3842"/>
                <a:gd name="T53" fmla="*/ 1 h 3842"/>
                <a:gd name="T54" fmla="*/ 3029 w 3842"/>
                <a:gd name="T55" fmla="*/ 13 h 3842"/>
                <a:gd name="T56" fmla="*/ 3040 w 3842"/>
                <a:gd name="T57" fmla="*/ 24 h 3842"/>
                <a:gd name="T58" fmla="*/ 3821 w 3842"/>
                <a:gd name="T59" fmla="*/ 803 h 3842"/>
                <a:gd name="T60" fmla="*/ 3832 w 3842"/>
                <a:gd name="T61" fmla="*/ 816 h 3842"/>
                <a:gd name="T62" fmla="*/ 3842 w 3842"/>
                <a:gd name="T63" fmla="*/ 844 h 3842"/>
                <a:gd name="T64" fmla="*/ 3842 w 3842"/>
                <a:gd name="T65" fmla="*/ 874 h 3842"/>
                <a:gd name="T66" fmla="*/ 3832 w 3842"/>
                <a:gd name="T67" fmla="*/ 902 h 3842"/>
                <a:gd name="T68" fmla="*/ 3821 w 3842"/>
                <a:gd name="T69" fmla="*/ 915 h 3842"/>
                <a:gd name="T70" fmla="*/ 914 w 3842"/>
                <a:gd name="T71" fmla="*/ 3819 h 3842"/>
                <a:gd name="T72" fmla="*/ 902 w 3842"/>
                <a:gd name="T73" fmla="*/ 3829 h 3842"/>
                <a:gd name="T74" fmla="*/ 874 w 3842"/>
                <a:gd name="T75" fmla="*/ 3841 h 3842"/>
                <a:gd name="T76" fmla="*/ 859 w 3842"/>
                <a:gd name="T77" fmla="*/ 3842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42" h="3842">
                  <a:moveTo>
                    <a:pt x="859" y="3842"/>
                  </a:moveTo>
                  <a:lnTo>
                    <a:pt x="843" y="3841"/>
                  </a:lnTo>
                  <a:lnTo>
                    <a:pt x="815" y="3829"/>
                  </a:lnTo>
                  <a:lnTo>
                    <a:pt x="803" y="3819"/>
                  </a:lnTo>
                  <a:lnTo>
                    <a:pt x="792" y="3807"/>
                  </a:lnTo>
                  <a:lnTo>
                    <a:pt x="781" y="3779"/>
                  </a:lnTo>
                  <a:lnTo>
                    <a:pt x="781" y="3748"/>
                  </a:lnTo>
                  <a:lnTo>
                    <a:pt x="792" y="3720"/>
                  </a:lnTo>
                  <a:lnTo>
                    <a:pt x="803" y="3708"/>
                  </a:lnTo>
                  <a:lnTo>
                    <a:pt x="3653" y="858"/>
                  </a:lnTo>
                  <a:lnTo>
                    <a:pt x="2985" y="191"/>
                  </a:lnTo>
                  <a:lnTo>
                    <a:pt x="134" y="3040"/>
                  </a:lnTo>
                  <a:lnTo>
                    <a:pt x="122" y="3051"/>
                  </a:lnTo>
                  <a:lnTo>
                    <a:pt x="93" y="3061"/>
                  </a:lnTo>
                  <a:lnTo>
                    <a:pt x="63" y="3061"/>
                  </a:lnTo>
                  <a:lnTo>
                    <a:pt x="34" y="3051"/>
                  </a:lnTo>
                  <a:lnTo>
                    <a:pt x="22" y="3040"/>
                  </a:lnTo>
                  <a:lnTo>
                    <a:pt x="12" y="3027"/>
                  </a:lnTo>
                  <a:lnTo>
                    <a:pt x="0" y="2999"/>
                  </a:lnTo>
                  <a:lnTo>
                    <a:pt x="0" y="2969"/>
                  </a:lnTo>
                  <a:lnTo>
                    <a:pt x="12" y="2941"/>
                  </a:lnTo>
                  <a:lnTo>
                    <a:pt x="22" y="2928"/>
                  </a:lnTo>
                  <a:lnTo>
                    <a:pt x="2929" y="24"/>
                  </a:lnTo>
                  <a:lnTo>
                    <a:pt x="2941" y="13"/>
                  </a:lnTo>
                  <a:lnTo>
                    <a:pt x="2969" y="1"/>
                  </a:lnTo>
                  <a:lnTo>
                    <a:pt x="2985" y="0"/>
                  </a:lnTo>
                  <a:lnTo>
                    <a:pt x="3000" y="1"/>
                  </a:lnTo>
                  <a:lnTo>
                    <a:pt x="3029" y="13"/>
                  </a:lnTo>
                  <a:lnTo>
                    <a:pt x="3040" y="24"/>
                  </a:lnTo>
                  <a:lnTo>
                    <a:pt x="3821" y="803"/>
                  </a:lnTo>
                  <a:lnTo>
                    <a:pt x="3832" y="816"/>
                  </a:lnTo>
                  <a:lnTo>
                    <a:pt x="3842" y="844"/>
                  </a:lnTo>
                  <a:lnTo>
                    <a:pt x="3842" y="874"/>
                  </a:lnTo>
                  <a:lnTo>
                    <a:pt x="3832" y="902"/>
                  </a:lnTo>
                  <a:lnTo>
                    <a:pt x="3821" y="915"/>
                  </a:lnTo>
                  <a:lnTo>
                    <a:pt x="914" y="3819"/>
                  </a:lnTo>
                  <a:lnTo>
                    <a:pt x="902" y="3829"/>
                  </a:lnTo>
                  <a:lnTo>
                    <a:pt x="874" y="3841"/>
                  </a:lnTo>
                  <a:lnTo>
                    <a:pt x="859" y="3842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5643888D-2373-4188-8DEF-5A9C783984B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41582" y="2976451"/>
              <a:ext cx="122578" cy="121926"/>
            </a:xfrm>
            <a:custGeom>
              <a:avLst/>
              <a:gdLst>
                <a:gd name="T0" fmla="*/ 859 w 937"/>
                <a:gd name="T1" fmla="*/ 936 h 936"/>
                <a:gd name="T2" fmla="*/ 844 w 937"/>
                <a:gd name="T3" fmla="*/ 936 h 936"/>
                <a:gd name="T4" fmla="*/ 816 w 937"/>
                <a:gd name="T5" fmla="*/ 924 h 936"/>
                <a:gd name="T6" fmla="*/ 803 w 937"/>
                <a:gd name="T7" fmla="*/ 914 h 936"/>
                <a:gd name="T8" fmla="*/ 23 w 937"/>
                <a:gd name="T9" fmla="*/ 134 h 936"/>
                <a:gd name="T10" fmla="*/ 12 w 937"/>
                <a:gd name="T11" fmla="*/ 122 h 936"/>
                <a:gd name="T12" fmla="*/ 0 w 937"/>
                <a:gd name="T13" fmla="*/ 93 h 936"/>
                <a:gd name="T14" fmla="*/ 0 w 937"/>
                <a:gd name="T15" fmla="*/ 63 h 936"/>
                <a:gd name="T16" fmla="*/ 12 w 937"/>
                <a:gd name="T17" fmla="*/ 34 h 936"/>
                <a:gd name="T18" fmla="*/ 23 w 937"/>
                <a:gd name="T19" fmla="*/ 23 h 936"/>
                <a:gd name="T20" fmla="*/ 34 w 937"/>
                <a:gd name="T21" fmla="*/ 12 h 936"/>
                <a:gd name="T22" fmla="*/ 64 w 937"/>
                <a:gd name="T23" fmla="*/ 0 h 936"/>
                <a:gd name="T24" fmla="*/ 94 w 937"/>
                <a:gd name="T25" fmla="*/ 0 h 936"/>
                <a:gd name="T26" fmla="*/ 122 w 937"/>
                <a:gd name="T27" fmla="*/ 12 h 936"/>
                <a:gd name="T28" fmla="*/ 134 w 937"/>
                <a:gd name="T29" fmla="*/ 23 h 936"/>
                <a:gd name="T30" fmla="*/ 915 w 937"/>
                <a:gd name="T31" fmla="*/ 803 h 936"/>
                <a:gd name="T32" fmla="*/ 925 w 937"/>
                <a:gd name="T33" fmla="*/ 814 h 936"/>
                <a:gd name="T34" fmla="*/ 937 w 937"/>
                <a:gd name="T35" fmla="*/ 843 h 936"/>
                <a:gd name="T36" fmla="*/ 937 w 937"/>
                <a:gd name="T37" fmla="*/ 873 h 936"/>
                <a:gd name="T38" fmla="*/ 925 w 937"/>
                <a:gd name="T39" fmla="*/ 902 h 936"/>
                <a:gd name="T40" fmla="*/ 915 w 937"/>
                <a:gd name="T41" fmla="*/ 914 h 936"/>
                <a:gd name="T42" fmla="*/ 902 w 937"/>
                <a:gd name="T43" fmla="*/ 924 h 936"/>
                <a:gd name="T44" fmla="*/ 874 w 937"/>
                <a:gd name="T45" fmla="*/ 936 h 936"/>
                <a:gd name="T46" fmla="*/ 859 w 937"/>
                <a:gd name="T47" fmla="*/ 936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7" h="936">
                  <a:moveTo>
                    <a:pt x="859" y="936"/>
                  </a:moveTo>
                  <a:lnTo>
                    <a:pt x="844" y="936"/>
                  </a:lnTo>
                  <a:lnTo>
                    <a:pt x="816" y="924"/>
                  </a:lnTo>
                  <a:lnTo>
                    <a:pt x="803" y="914"/>
                  </a:lnTo>
                  <a:lnTo>
                    <a:pt x="23" y="134"/>
                  </a:lnTo>
                  <a:lnTo>
                    <a:pt x="12" y="122"/>
                  </a:lnTo>
                  <a:lnTo>
                    <a:pt x="0" y="93"/>
                  </a:lnTo>
                  <a:lnTo>
                    <a:pt x="0" y="63"/>
                  </a:lnTo>
                  <a:lnTo>
                    <a:pt x="12" y="34"/>
                  </a:lnTo>
                  <a:lnTo>
                    <a:pt x="23" y="23"/>
                  </a:lnTo>
                  <a:lnTo>
                    <a:pt x="34" y="12"/>
                  </a:lnTo>
                  <a:lnTo>
                    <a:pt x="64" y="0"/>
                  </a:lnTo>
                  <a:lnTo>
                    <a:pt x="94" y="0"/>
                  </a:lnTo>
                  <a:lnTo>
                    <a:pt x="122" y="12"/>
                  </a:lnTo>
                  <a:lnTo>
                    <a:pt x="134" y="23"/>
                  </a:lnTo>
                  <a:lnTo>
                    <a:pt x="915" y="803"/>
                  </a:lnTo>
                  <a:lnTo>
                    <a:pt x="925" y="814"/>
                  </a:lnTo>
                  <a:lnTo>
                    <a:pt x="937" y="843"/>
                  </a:lnTo>
                  <a:lnTo>
                    <a:pt x="937" y="873"/>
                  </a:lnTo>
                  <a:lnTo>
                    <a:pt x="925" y="902"/>
                  </a:lnTo>
                  <a:lnTo>
                    <a:pt x="915" y="914"/>
                  </a:lnTo>
                  <a:lnTo>
                    <a:pt x="902" y="924"/>
                  </a:lnTo>
                  <a:lnTo>
                    <a:pt x="874" y="936"/>
                  </a:lnTo>
                  <a:lnTo>
                    <a:pt x="859" y="936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544DF04F-4590-49EC-884B-EE7124B04111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57515" y="3009205"/>
              <a:ext cx="34556" cy="35208"/>
            </a:xfrm>
            <a:custGeom>
              <a:avLst/>
              <a:gdLst>
                <a:gd name="T0" fmla="*/ 78 w 267"/>
                <a:gd name="T1" fmla="*/ 268 h 268"/>
                <a:gd name="T2" fmla="*/ 63 w 267"/>
                <a:gd name="T3" fmla="*/ 267 h 268"/>
                <a:gd name="T4" fmla="*/ 34 w 267"/>
                <a:gd name="T5" fmla="*/ 255 h 268"/>
                <a:gd name="T6" fmla="*/ 22 w 267"/>
                <a:gd name="T7" fmla="*/ 245 h 268"/>
                <a:gd name="T8" fmla="*/ 12 w 267"/>
                <a:gd name="T9" fmla="*/ 233 h 268"/>
                <a:gd name="T10" fmla="*/ 0 w 267"/>
                <a:gd name="T11" fmla="*/ 205 h 268"/>
                <a:gd name="T12" fmla="*/ 0 w 267"/>
                <a:gd name="T13" fmla="*/ 174 h 268"/>
                <a:gd name="T14" fmla="*/ 12 w 267"/>
                <a:gd name="T15" fmla="*/ 145 h 268"/>
                <a:gd name="T16" fmla="*/ 22 w 267"/>
                <a:gd name="T17" fmla="*/ 134 h 268"/>
                <a:gd name="T18" fmla="*/ 134 w 267"/>
                <a:gd name="T19" fmla="*/ 23 h 268"/>
                <a:gd name="T20" fmla="*/ 145 w 267"/>
                <a:gd name="T21" fmla="*/ 12 h 268"/>
                <a:gd name="T22" fmla="*/ 175 w 267"/>
                <a:gd name="T23" fmla="*/ 0 h 268"/>
                <a:gd name="T24" fmla="*/ 205 w 267"/>
                <a:gd name="T25" fmla="*/ 0 h 268"/>
                <a:gd name="T26" fmla="*/ 233 w 267"/>
                <a:gd name="T27" fmla="*/ 12 h 268"/>
                <a:gd name="T28" fmla="*/ 245 w 267"/>
                <a:gd name="T29" fmla="*/ 23 h 268"/>
                <a:gd name="T30" fmla="*/ 255 w 267"/>
                <a:gd name="T31" fmla="*/ 34 h 268"/>
                <a:gd name="T32" fmla="*/ 267 w 267"/>
                <a:gd name="T33" fmla="*/ 63 h 268"/>
                <a:gd name="T34" fmla="*/ 267 w 267"/>
                <a:gd name="T35" fmla="*/ 93 h 268"/>
                <a:gd name="T36" fmla="*/ 255 w 267"/>
                <a:gd name="T37" fmla="*/ 122 h 268"/>
                <a:gd name="T38" fmla="*/ 245 w 267"/>
                <a:gd name="T39" fmla="*/ 134 h 268"/>
                <a:gd name="T40" fmla="*/ 134 w 267"/>
                <a:gd name="T41" fmla="*/ 245 h 268"/>
                <a:gd name="T42" fmla="*/ 122 w 267"/>
                <a:gd name="T43" fmla="*/ 255 h 268"/>
                <a:gd name="T44" fmla="*/ 93 w 267"/>
                <a:gd name="T45" fmla="*/ 267 h 268"/>
                <a:gd name="T46" fmla="*/ 78 w 267"/>
                <a:gd name="T4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7" h="268">
                  <a:moveTo>
                    <a:pt x="78" y="268"/>
                  </a:moveTo>
                  <a:lnTo>
                    <a:pt x="63" y="267"/>
                  </a:lnTo>
                  <a:lnTo>
                    <a:pt x="34" y="255"/>
                  </a:lnTo>
                  <a:lnTo>
                    <a:pt x="22" y="245"/>
                  </a:lnTo>
                  <a:lnTo>
                    <a:pt x="12" y="233"/>
                  </a:lnTo>
                  <a:lnTo>
                    <a:pt x="0" y="205"/>
                  </a:lnTo>
                  <a:lnTo>
                    <a:pt x="0" y="174"/>
                  </a:lnTo>
                  <a:lnTo>
                    <a:pt x="12" y="145"/>
                  </a:lnTo>
                  <a:lnTo>
                    <a:pt x="22" y="134"/>
                  </a:lnTo>
                  <a:lnTo>
                    <a:pt x="134" y="23"/>
                  </a:lnTo>
                  <a:lnTo>
                    <a:pt x="145" y="12"/>
                  </a:lnTo>
                  <a:lnTo>
                    <a:pt x="175" y="0"/>
                  </a:lnTo>
                  <a:lnTo>
                    <a:pt x="205" y="0"/>
                  </a:lnTo>
                  <a:lnTo>
                    <a:pt x="233" y="12"/>
                  </a:lnTo>
                  <a:lnTo>
                    <a:pt x="245" y="23"/>
                  </a:lnTo>
                  <a:lnTo>
                    <a:pt x="255" y="34"/>
                  </a:lnTo>
                  <a:lnTo>
                    <a:pt x="267" y="63"/>
                  </a:lnTo>
                  <a:lnTo>
                    <a:pt x="267" y="93"/>
                  </a:lnTo>
                  <a:lnTo>
                    <a:pt x="255" y="122"/>
                  </a:lnTo>
                  <a:lnTo>
                    <a:pt x="245" y="134"/>
                  </a:lnTo>
                  <a:lnTo>
                    <a:pt x="134" y="245"/>
                  </a:lnTo>
                  <a:lnTo>
                    <a:pt x="122" y="255"/>
                  </a:lnTo>
                  <a:lnTo>
                    <a:pt x="93" y="267"/>
                  </a:lnTo>
                  <a:lnTo>
                    <a:pt x="78" y="268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37">
              <a:extLst>
                <a:ext uri="{FF2B5EF4-FFF2-40B4-BE49-F238E27FC236}">
                  <a16:creationId xmlns:a16="http://schemas.microsoft.com/office/drawing/2014/main" id="{6D1A070D-3FF9-42B4-886C-5A87937B5647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13114" y="3009436"/>
              <a:ext cx="35208" cy="35208"/>
            </a:xfrm>
            <a:custGeom>
              <a:avLst/>
              <a:gdLst>
                <a:gd name="T0" fmla="*/ 78 w 268"/>
                <a:gd name="T1" fmla="*/ 268 h 268"/>
                <a:gd name="T2" fmla="*/ 63 w 268"/>
                <a:gd name="T3" fmla="*/ 267 h 268"/>
                <a:gd name="T4" fmla="*/ 35 w 268"/>
                <a:gd name="T5" fmla="*/ 255 h 268"/>
                <a:gd name="T6" fmla="*/ 23 w 268"/>
                <a:gd name="T7" fmla="*/ 245 h 268"/>
                <a:gd name="T8" fmla="*/ 12 w 268"/>
                <a:gd name="T9" fmla="*/ 233 h 268"/>
                <a:gd name="T10" fmla="*/ 0 w 268"/>
                <a:gd name="T11" fmla="*/ 205 h 268"/>
                <a:gd name="T12" fmla="*/ 0 w 268"/>
                <a:gd name="T13" fmla="*/ 174 h 268"/>
                <a:gd name="T14" fmla="*/ 12 w 268"/>
                <a:gd name="T15" fmla="*/ 145 h 268"/>
                <a:gd name="T16" fmla="*/ 23 w 268"/>
                <a:gd name="T17" fmla="*/ 134 h 268"/>
                <a:gd name="T18" fmla="*/ 134 w 268"/>
                <a:gd name="T19" fmla="*/ 23 h 268"/>
                <a:gd name="T20" fmla="*/ 147 w 268"/>
                <a:gd name="T21" fmla="*/ 12 h 268"/>
                <a:gd name="T22" fmla="*/ 175 w 268"/>
                <a:gd name="T23" fmla="*/ 0 h 268"/>
                <a:gd name="T24" fmla="*/ 205 w 268"/>
                <a:gd name="T25" fmla="*/ 0 h 268"/>
                <a:gd name="T26" fmla="*/ 233 w 268"/>
                <a:gd name="T27" fmla="*/ 12 h 268"/>
                <a:gd name="T28" fmla="*/ 246 w 268"/>
                <a:gd name="T29" fmla="*/ 23 h 268"/>
                <a:gd name="T30" fmla="*/ 257 w 268"/>
                <a:gd name="T31" fmla="*/ 34 h 268"/>
                <a:gd name="T32" fmla="*/ 268 w 268"/>
                <a:gd name="T33" fmla="*/ 63 h 268"/>
                <a:gd name="T34" fmla="*/ 268 w 268"/>
                <a:gd name="T35" fmla="*/ 93 h 268"/>
                <a:gd name="T36" fmla="*/ 256 w 268"/>
                <a:gd name="T37" fmla="*/ 122 h 268"/>
                <a:gd name="T38" fmla="*/ 246 w 268"/>
                <a:gd name="T39" fmla="*/ 134 h 268"/>
                <a:gd name="T40" fmla="*/ 134 w 268"/>
                <a:gd name="T41" fmla="*/ 245 h 268"/>
                <a:gd name="T42" fmla="*/ 122 w 268"/>
                <a:gd name="T43" fmla="*/ 255 h 268"/>
                <a:gd name="T44" fmla="*/ 94 w 268"/>
                <a:gd name="T45" fmla="*/ 267 h 268"/>
                <a:gd name="T46" fmla="*/ 78 w 268"/>
                <a:gd name="T4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8" h="268">
                  <a:moveTo>
                    <a:pt x="78" y="268"/>
                  </a:moveTo>
                  <a:lnTo>
                    <a:pt x="63" y="267"/>
                  </a:lnTo>
                  <a:lnTo>
                    <a:pt x="35" y="255"/>
                  </a:lnTo>
                  <a:lnTo>
                    <a:pt x="23" y="245"/>
                  </a:lnTo>
                  <a:lnTo>
                    <a:pt x="12" y="233"/>
                  </a:lnTo>
                  <a:lnTo>
                    <a:pt x="0" y="205"/>
                  </a:lnTo>
                  <a:lnTo>
                    <a:pt x="0" y="174"/>
                  </a:lnTo>
                  <a:lnTo>
                    <a:pt x="12" y="145"/>
                  </a:lnTo>
                  <a:lnTo>
                    <a:pt x="23" y="134"/>
                  </a:lnTo>
                  <a:lnTo>
                    <a:pt x="134" y="23"/>
                  </a:lnTo>
                  <a:lnTo>
                    <a:pt x="147" y="12"/>
                  </a:lnTo>
                  <a:lnTo>
                    <a:pt x="175" y="0"/>
                  </a:lnTo>
                  <a:lnTo>
                    <a:pt x="205" y="0"/>
                  </a:lnTo>
                  <a:lnTo>
                    <a:pt x="233" y="12"/>
                  </a:lnTo>
                  <a:lnTo>
                    <a:pt x="246" y="23"/>
                  </a:lnTo>
                  <a:lnTo>
                    <a:pt x="257" y="34"/>
                  </a:lnTo>
                  <a:lnTo>
                    <a:pt x="268" y="63"/>
                  </a:lnTo>
                  <a:lnTo>
                    <a:pt x="268" y="93"/>
                  </a:lnTo>
                  <a:lnTo>
                    <a:pt x="256" y="122"/>
                  </a:lnTo>
                  <a:lnTo>
                    <a:pt x="246" y="134"/>
                  </a:lnTo>
                  <a:lnTo>
                    <a:pt x="134" y="245"/>
                  </a:lnTo>
                  <a:lnTo>
                    <a:pt x="122" y="255"/>
                  </a:lnTo>
                  <a:lnTo>
                    <a:pt x="94" y="267"/>
                  </a:lnTo>
                  <a:lnTo>
                    <a:pt x="78" y="268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38">
              <a:extLst>
                <a:ext uri="{FF2B5EF4-FFF2-40B4-BE49-F238E27FC236}">
                  <a16:creationId xmlns:a16="http://schemas.microsoft.com/office/drawing/2014/main" id="{85193120-F351-42BD-AD65-2B95409F3AC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1150" y="2374043"/>
              <a:ext cx="143442" cy="142790"/>
            </a:xfrm>
            <a:custGeom>
              <a:avLst/>
              <a:gdLst>
                <a:gd name="T0" fmla="*/ 600 w 1099"/>
                <a:gd name="T1" fmla="*/ 1097 h 1097"/>
                <a:gd name="T2" fmla="*/ 480 w 1099"/>
                <a:gd name="T3" fmla="*/ 1079 h 1097"/>
                <a:gd name="T4" fmla="*/ 364 w 1099"/>
                <a:gd name="T5" fmla="*/ 1039 h 1097"/>
                <a:gd name="T6" fmla="*/ 257 w 1099"/>
                <a:gd name="T7" fmla="*/ 977 h 1097"/>
                <a:gd name="T8" fmla="*/ 184 w 1099"/>
                <a:gd name="T9" fmla="*/ 914 h 1097"/>
                <a:gd name="T10" fmla="*/ 122 w 1099"/>
                <a:gd name="T11" fmla="*/ 841 h 1097"/>
                <a:gd name="T12" fmla="*/ 58 w 1099"/>
                <a:gd name="T13" fmla="*/ 733 h 1097"/>
                <a:gd name="T14" fmla="*/ 18 w 1099"/>
                <a:gd name="T15" fmla="*/ 617 h 1097"/>
                <a:gd name="T16" fmla="*/ 0 w 1099"/>
                <a:gd name="T17" fmla="*/ 498 h 1097"/>
                <a:gd name="T18" fmla="*/ 6 w 1099"/>
                <a:gd name="T19" fmla="*/ 377 h 1097"/>
                <a:gd name="T20" fmla="*/ 35 w 1099"/>
                <a:gd name="T21" fmla="*/ 259 h 1097"/>
                <a:gd name="T22" fmla="*/ 88 w 1099"/>
                <a:gd name="T23" fmla="*/ 147 h 1097"/>
                <a:gd name="T24" fmla="*/ 162 w 1099"/>
                <a:gd name="T25" fmla="*/ 45 h 1097"/>
                <a:gd name="T26" fmla="*/ 196 w 1099"/>
                <a:gd name="T27" fmla="*/ 11 h 1097"/>
                <a:gd name="T28" fmla="*/ 255 w 1099"/>
                <a:gd name="T29" fmla="*/ 0 h 1097"/>
                <a:gd name="T30" fmla="*/ 296 w 1099"/>
                <a:gd name="T31" fmla="*/ 22 h 1097"/>
                <a:gd name="T32" fmla="*/ 318 w 1099"/>
                <a:gd name="T33" fmla="*/ 63 h 1097"/>
                <a:gd name="T34" fmla="*/ 306 w 1099"/>
                <a:gd name="T35" fmla="*/ 121 h 1097"/>
                <a:gd name="T36" fmla="*/ 263 w 1099"/>
                <a:gd name="T37" fmla="*/ 169 h 1097"/>
                <a:gd name="T38" fmla="*/ 176 w 1099"/>
                <a:gd name="T39" fmla="*/ 333 h 1097"/>
                <a:gd name="T40" fmla="*/ 158 w 1099"/>
                <a:gd name="T41" fmla="*/ 513 h 1097"/>
                <a:gd name="T42" fmla="*/ 210 w 1099"/>
                <a:gd name="T43" fmla="*/ 688 h 1097"/>
                <a:gd name="T44" fmla="*/ 296 w 1099"/>
                <a:gd name="T45" fmla="*/ 802 h 1097"/>
                <a:gd name="T46" fmla="*/ 410 w 1099"/>
                <a:gd name="T47" fmla="*/ 887 h 1097"/>
                <a:gd name="T48" fmla="*/ 584 w 1099"/>
                <a:gd name="T49" fmla="*/ 939 h 1097"/>
                <a:gd name="T50" fmla="*/ 765 w 1099"/>
                <a:gd name="T51" fmla="*/ 921 h 1097"/>
                <a:gd name="T52" fmla="*/ 930 w 1099"/>
                <a:gd name="T53" fmla="*/ 835 h 1097"/>
                <a:gd name="T54" fmla="*/ 977 w 1099"/>
                <a:gd name="T55" fmla="*/ 791 h 1097"/>
                <a:gd name="T56" fmla="*/ 1036 w 1099"/>
                <a:gd name="T57" fmla="*/ 779 h 1097"/>
                <a:gd name="T58" fmla="*/ 1076 w 1099"/>
                <a:gd name="T59" fmla="*/ 802 h 1097"/>
                <a:gd name="T60" fmla="*/ 1099 w 1099"/>
                <a:gd name="T61" fmla="*/ 842 h 1097"/>
                <a:gd name="T62" fmla="*/ 1087 w 1099"/>
                <a:gd name="T63" fmla="*/ 901 h 1097"/>
                <a:gd name="T64" fmla="*/ 1052 w 1099"/>
                <a:gd name="T65" fmla="*/ 935 h 1097"/>
                <a:gd name="T66" fmla="*/ 951 w 1099"/>
                <a:gd name="T67" fmla="*/ 1011 h 1097"/>
                <a:gd name="T68" fmla="*/ 838 w 1099"/>
                <a:gd name="T69" fmla="*/ 1063 h 1097"/>
                <a:gd name="T70" fmla="*/ 720 w 1099"/>
                <a:gd name="T71" fmla="*/ 1091 h 1097"/>
                <a:gd name="T72" fmla="*/ 630 w 1099"/>
                <a:gd name="T73" fmla="*/ 1097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9" h="1097">
                  <a:moveTo>
                    <a:pt x="630" y="1097"/>
                  </a:moveTo>
                  <a:lnTo>
                    <a:pt x="600" y="1097"/>
                  </a:lnTo>
                  <a:lnTo>
                    <a:pt x="539" y="1091"/>
                  </a:lnTo>
                  <a:lnTo>
                    <a:pt x="480" y="1079"/>
                  </a:lnTo>
                  <a:lnTo>
                    <a:pt x="421" y="1063"/>
                  </a:lnTo>
                  <a:lnTo>
                    <a:pt x="364" y="1039"/>
                  </a:lnTo>
                  <a:lnTo>
                    <a:pt x="310" y="1011"/>
                  </a:lnTo>
                  <a:lnTo>
                    <a:pt x="257" y="977"/>
                  </a:lnTo>
                  <a:lnTo>
                    <a:pt x="208" y="936"/>
                  </a:lnTo>
                  <a:lnTo>
                    <a:pt x="184" y="914"/>
                  </a:lnTo>
                  <a:lnTo>
                    <a:pt x="162" y="890"/>
                  </a:lnTo>
                  <a:lnTo>
                    <a:pt x="122" y="841"/>
                  </a:lnTo>
                  <a:lnTo>
                    <a:pt x="86" y="789"/>
                  </a:lnTo>
                  <a:lnTo>
                    <a:pt x="58" y="733"/>
                  </a:lnTo>
                  <a:lnTo>
                    <a:pt x="35" y="676"/>
                  </a:lnTo>
                  <a:lnTo>
                    <a:pt x="18" y="617"/>
                  </a:lnTo>
                  <a:lnTo>
                    <a:pt x="6" y="558"/>
                  </a:lnTo>
                  <a:lnTo>
                    <a:pt x="0" y="498"/>
                  </a:lnTo>
                  <a:lnTo>
                    <a:pt x="0" y="438"/>
                  </a:lnTo>
                  <a:lnTo>
                    <a:pt x="6" y="377"/>
                  </a:lnTo>
                  <a:lnTo>
                    <a:pt x="18" y="317"/>
                  </a:lnTo>
                  <a:lnTo>
                    <a:pt x="35" y="259"/>
                  </a:lnTo>
                  <a:lnTo>
                    <a:pt x="58" y="203"/>
                  </a:lnTo>
                  <a:lnTo>
                    <a:pt x="88" y="147"/>
                  </a:lnTo>
                  <a:lnTo>
                    <a:pt x="122" y="95"/>
                  </a:lnTo>
                  <a:lnTo>
                    <a:pt x="162" y="45"/>
                  </a:lnTo>
                  <a:lnTo>
                    <a:pt x="184" y="22"/>
                  </a:lnTo>
                  <a:lnTo>
                    <a:pt x="196" y="11"/>
                  </a:lnTo>
                  <a:lnTo>
                    <a:pt x="225" y="0"/>
                  </a:lnTo>
                  <a:lnTo>
                    <a:pt x="255" y="0"/>
                  </a:lnTo>
                  <a:lnTo>
                    <a:pt x="284" y="11"/>
                  </a:lnTo>
                  <a:lnTo>
                    <a:pt x="296" y="22"/>
                  </a:lnTo>
                  <a:lnTo>
                    <a:pt x="306" y="35"/>
                  </a:lnTo>
                  <a:lnTo>
                    <a:pt x="318" y="63"/>
                  </a:lnTo>
                  <a:lnTo>
                    <a:pt x="318" y="93"/>
                  </a:lnTo>
                  <a:lnTo>
                    <a:pt x="306" y="121"/>
                  </a:lnTo>
                  <a:lnTo>
                    <a:pt x="296" y="134"/>
                  </a:lnTo>
                  <a:lnTo>
                    <a:pt x="263" y="169"/>
                  </a:lnTo>
                  <a:lnTo>
                    <a:pt x="210" y="247"/>
                  </a:lnTo>
                  <a:lnTo>
                    <a:pt x="176" y="333"/>
                  </a:lnTo>
                  <a:lnTo>
                    <a:pt x="158" y="422"/>
                  </a:lnTo>
                  <a:lnTo>
                    <a:pt x="158" y="513"/>
                  </a:lnTo>
                  <a:lnTo>
                    <a:pt x="176" y="602"/>
                  </a:lnTo>
                  <a:lnTo>
                    <a:pt x="210" y="688"/>
                  </a:lnTo>
                  <a:lnTo>
                    <a:pt x="263" y="766"/>
                  </a:lnTo>
                  <a:lnTo>
                    <a:pt x="296" y="802"/>
                  </a:lnTo>
                  <a:lnTo>
                    <a:pt x="331" y="835"/>
                  </a:lnTo>
                  <a:lnTo>
                    <a:pt x="410" y="887"/>
                  </a:lnTo>
                  <a:lnTo>
                    <a:pt x="495" y="921"/>
                  </a:lnTo>
                  <a:lnTo>
                    <a:pt x="584" y="939"/>
                  </a:lnTo>
                  <a:lnTo>
                    <a:pt x="675" y="939"/>
                  </a:lnTo>
                  <a:lnTo>
                    <a:pt x="765" y="921"/>
                  </a:lnTo>
                  <a:lnTo>
                    <a:pt x="850" y="887"/>
                  </a:lnTo>
                  <a:lnTo>
                    <a:pt x="930" y="835"/>
                  </a:lnTo>
                  <a:lnTo>
                    <a:pt x="965" y="802"/>
                  </a:lnTo>
                  <a:lnTo>
                    <a:pt x="977" y="791"/>
                  </a:lnTo>
                  <a:lnTo>
                    <a:pt x="1005" y="779"/>
                  </a:lnTo>
                  <a:lnTo>
                    <a:pt x="1036" y="779"/>
                  </a:lnTo>
                  <a:lnTo>
                    <a:pt x="1064" y="791"/>
                  </a:lnTo>
                  <a:lnTo>
                    <a:pt x="1076" y="802"/>
                  </a:lnTo>
                  <a:lnTo>
                    <a:pt x="1087" y="814"/>
                  </a:lnTo>
                  <a:lnTo>
                    <a:pt x="1099" y="842"/>
                  </a:lnTo>
                  <a:lnTo>
                    <a:pt x="1099" y="873"/>
                  </a:lnTo>
                  <a:lnTo>
                    <a:pt x="1087" y="901"/>
                  </a:lnTo>
                  <a:lnTo>
                    <a:pt x="1076" y="913"/>
                  </a:lnTo>
                  <a:lnTo>
                    <a:pt x="1052" y="935"/>
                  </a:lnTo>
                  <a:lnTo>
                    <a:pt x="1003" y="977"/>
                  </a:lnTo>
                  <a:lnTo>
                    <a:pt x="951" y="1011"/>
                  </a:lnTo>
                  <a:lnTo>
                    <a:pt x="896" y="1039"/>
                  </a:lnTo>
                  <a:lnTo>
                    <a:pt x="838" y="1063"/>
                  </a:lnTo>
                  <a:lnTo>
                    <a:pt x="780" y="1079"/>
                  </a:lnTo>
                  <a:lnTo>
                    <a:pt x="720" y="1091"/>
                  </a:lnTo>
                  <a:lnTo>
                    <a:pt x="660" y="1097"/>
                  </a:lnTo>
                  <a:lnTo>
                    <a:pt x="630" y="1097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39">
              <a:extLst>
                <a:ext uri="{FF2B5EF4-FFF2-40B4-BE49-F238E27FC236}">
                  <a16:creationId xmlns:a16="http://schemas.microsoft.com/office/drawing/2014/main" id="{3F8D4D2F-0269-40EC-921D-F2D5FF0C26A0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29981" y="3018419"/>
              <a:ext cx="27384" cy="27384"/>
            </a:xfrm>
            <a:custGeom>
              <a:avLst/>
              <a:gdLst>
                <a:gd name="T0" fmla="*/ 79 w 212"/>
                <a:gd name="T1" fmla="*/ 212 h 212"/>
                <a:gd name="T2" fmla="*/ 63 w 212"/>
                <a:gd name="T3" fmla="*/ 211 h 212"/>
                <a:gd name="T4" fmla="*/ 35 w 212"/>
                <a:gd name="T5" fmla="*/ 201 h 212"/>
                <a:gd name="T6" fmla="*/ 23 w 212"/>
                <a:gd name="T7" fmla="*/ 190 h 212"/>
                <a:gd name="T8" fmla="*/ 12 w 212"/>
                <a:gd name="T9" fmla="*/ 178 h 212"/>
                <a:gd name="T10" fmla="*/ 0 w 212"/>
                <a:gd name="T11" fmla="*/ 150 h 212"/>
                <a:gd name="T12" fmla="*/ 0 w 212"/>
                <a:gd name="T13" fmla="*/ 119 h 212"/>
                <a:gd name="T14" fmla="*/ 12 w 212"/>
                <a:gd name="T15" fmla="*/ 91 h 212"/>
                <a:gd name="T16" fmla="*/ 23 w 212"/>
                <a:gd name="T17" fmla="*/ 79 h 212"/>
                <a:gd name="T18" fmla="*/ 79 w 212"/>
                <a:gd name="T19" fmla="*/ 22 h 212"/>
                <a:gd name="T20" fmla="*/ 90 w 212"/>
                <a:gd name="T21" fmla="*/ 12 h 212"/>
                <a:gd name="T22" fmla="*/ 119 w 212"/>
                <a:gd name="T23" fmla="*/ 1 h 212"/>
                <a:gd name="T24" fmla="*/ 148 w 212"/>
                <a:gd name="T25" fmla="*/ 0 h 212"/>
                <a:gd name="T26" fmla="*/ 178 w 212"/>
                <a:gd name="T27" fmla="*/ 12 h 212"/>
                <a:gd name="T28" fmla="*/ 190 w 212"/>
                <a:gd name="T29" fmla="*/ 22 h 212"/>
                <a:gd name="T30" fmla="*/ 200 w 212"/>
                <a:gd name="T31" fmla="*/ 34 h 212"/>
                <a:gd name="T32" fmla="*/ 212 w 212"/>
                <a:gd name="T33" fmla="*/ 62 h 212"/>
                <a:gd name="T34" fmla="*/ 212 w 212"/>
                <a:gd name="T35" fmla="*/ 93 h 212"/>
                <a:gd name="T36" fmla="*/ 200 w 212"/>
                <a:gd name="T37" fmla="*/ 121 h 212"/>
                <a:gd name="T38" fmla="*/ 190 w 212"/>
                <a:gd name="T39" fmla="*/ 133 h 212"/>
                <a:gd name="T40" fmla="*/ 134 w 212"/>
                <a:gd name="T41" fmla="*/ 190 h 212"/>
                <a:gd name="T42" fmla="*/ 122 w 212"/>
                <a:gd name="T43" fmla="*/ 201 h 212"/>
                <a:gd name="T44" fmla="*/ 94 w 212"/>
                <a:gd name="T45" fmla="*/ 211 h 212"/>
                <a:gd name="T46" fmla="*/ 79 w 212"/>
                <a:gd name="T4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2" h="212">
                  <a:moveTo>
                    <a:pt x="79" y="212"/>
                  </a:moveTo>
                  <a:lnTo>
                    <a:pt x="63" y="211"/>
                  </a:lnTo>
                  <a:lnTo>
                    <a:pt x="35" y="201"/>
                  </a:lnTo>
                  <a:lnTo>
                    <a:pt x="23" y="190"/>
                  </a:lnTo>
                  <a:lnTo>
                    <a:pt x="12" y="178"/>
                  </a:lnTo>
                  <a:lnTo>
                    <a:pt x="0" y="150"/>
                  </a:lnTo>
                  <a:lnTo>
                    <a:pt x="0" y="119"/>
                  </a:lnTo>
                  <a:lnTo>
                    <a:pt x="12" y="91"/>
                  </a:lnTo>
                  <a:lnTo>
                    <a:pt x="23" y="79"/>
                  </a:lnTo>
                  <a:lnTo>
                    <a:pt x="79" y="22"/>
                  </a:lnTo>
                  <a:lnTo>
                    <a:pt x="90" y="12"/>
                  </a:lnTo>
                  <a:lnTo>
                    <a:pt x="119" y="1"/>
                  </a:lnTo>
                  <a:lnTo>
                    <a:pt x="148" y="0"/>
                  </a:lnTo>
                  <a:lnTo>
                    <a:pt x="178" y="12"/>
                  </a:lnTo>
                  <a:lnTo>
                    <a:pt x="190" y="22"/>
                  </a:lnTo>
                  <a:lnTo>
                    <a:pt x="200" y="34"/>
                  </a:lnTo>
                  <a:lnTo>
                    <a:pt x="212" y="62"/>
                  </a:lnTo>
                  <a:lnTo>
                    <a:pt x="212" y="93"/>
                  </a:lnTo>
                  <a:lnTo>
                    <a:pt x="200" y="121"/>
                  </a:lnTo>
                  <a:lnTo>
                    <a:pt x="190" y="133"/>
                  </a:lnTo>
                  <a:lnTo>
                    <a:pt x="134" y="190"/>
                  </a:lnTo>
                  <a:lnTo>
                    <a:pt x="122" y="201"/>
                  </a:lnTo>
                  <a:lnTo>
                    <a:pt x="94" y="211"/>
                  </a:lnTo>
                  <a:lnTo>
                    <a:pt x="79" y="212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40">
              <a:extLst>
                <a:ext uri="{FF2B5EF4-FFF2-40B4-BE49-F238E27FC236}">
                  <a16:creationId xmlns:a16="http://schemas.microsoft.com/office/drawing/2014/main" id="{754E29B6-53EF-4231-B141-7E9663B5CE30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89179" y="3017863"/>
              <a:ext cx="27384" cy="28036"/>
            </a:xfrm>
            <a:custGeom>
              <a:avLst/>
              <a:gdLst>
                <a:gd name="T0" fmla="*/ 78 w 211"/>
                <a:gd name="T1" fmla="*/ 213 h 213"/>
                <a:gd name="T2" fmla="*/ 64 w 211"/>
                <a:gd name="T3" fmla="*/ 212 h 213"/>
                <a:gd name="T4" fmla="*/ 35 w 211"/>
                <a:gd name="T5" fmla="*/ 200 h 213"/>
                <a:gd name="T6" fmla="*/ 22 w 211"/>
                <a:gd name="T7" fmla="*/ 189 h 213"/>
                <a:gd name="T8" fmla="*/ 12 w 211"/>
                <a:gd name="T9" fmla="*/ 177 h 213"/>
                <a:gd name="T10" fmla="*/ 1 w 211"/>
                <a:gd name="T11" fmla="*/ 149 h 213"/>
                <a:gd name="T12" fmla="*/ 0 w 211"/>
                <a:gd name="T13" fmla="*/ 118 h 213"/>
                <a:gd name="T14" fmla="*/ 12 w 211"/>
                <a:gd name="T15" fmla="*/ 90 h 213"/>
                <a:gd name="T16" fmla="*/ 22 w 211"/>
                <a:gd name="T17" fmla="*/ 78 h 213"/>
                <a:gd name="T18" fmla="*/ 78 w 211"/>
                <a:gd name="T19" fmla="*/ 23 h 213"/>
                <a:gd name="T20" fmla="*/ 90 w 211"/>
                <a:gd name="T21" fmla="*/ 12 h 213"/>
                <a:gd name="T22" fmla="*/ 118 w 211"/>
                <a:gd name="T23" fmla="*/ 0 h 213"/>
                <a:gd name="T24" fmla="*/ 149 w 211"/>
                <a:gd name="T25" fmla="*/ 0 h 213"/>
                <a:gd name="T26" fmla="*/ 177 w 211"/>
                <a:gd name="T27" fmla="*/ 12 h 213"/>
                <a:gd name="T28" fmla="*/ 189 w 211"/>
                <a:gd name="T29" fmla="*/ 23 h 213"/>
                <a:gd name="T30" fmla="*/ 200 w 211"/>
                <a:gd name="T31" fmla="*/ 34 h 213"/>
                <a:gd name="T32" fmla="*/ 211 w 211"/>
                <a:gd name="T33" fmla="*/ 63 h 213"/>
                <a:gd name="T34" fmla="*/ 211 w 211"/>
                <a:gd name="T35" fmla="*/ 93 h 213"/>
                <a:gd name="T36" fmla="*/ 201 w 211"/>
                <a:gd name="T37" fmla="*/ 122 h 213"/>
                <a:gd name="T38" fmla="*/ 190 w 211"/>
                <a:gd name="T39" fmla="*/ 134 h 213"/>
                <a:gd name="T40" fmla="*/ 135 w 211"/>
                <a:gd name="T41" fmla="*/ 189 h 213"/>
                <a:gd name="T42" fmla="*/ 122 w 211"/>
                <a:gd name="T43" fmla="*/ 200 h 213"/>
                <a:gd name="T44" fmla="*/ 93 w 211"/>
                <a:gd name="T45" fmla="*/ 212 h 213"/>
                <a:gd name="T46" fmla="*/ 78 w 211"/>
                <a:gd name="T4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1" h="213">
                  <a:moveTo>
                    <a:pt x="78" y="213"/>
                  </a:moveTo>
                  <a:lnTo>
                    <a:pt x="64" y="212"/>
                  </a:lnTo>
                  <a:lnTo>
                    <a:pt x="35" y="200"/>
                  </a:lnTo>
                  <a:lnTo>
                    <a:pt x="22" y="189"/>
                  </a:lnTo>
                  <a:lnTo>
                    <a:pt x="12" y="177"/>
                  </a:lnTo>
                  <a:lnTo>
                    <a:pt x="1" y="149"/>
                  </a:lnTo>
                  <a:lnTo>
                    <a:pt x="0" y="118"/>
                  </a:lnTo>
                  <a:lnTo>
                    <a:pt x="12" y="90"/>
                  </a:lnTo>
                  <a:lnTo>
                    <a:pt x="22" y="78"/>
                  </a:lnTo>
                  <a:lnTo>
                    <a:pt x="78" y="23"/>
                  </a:lnTo>
                  <a:lnTo>
                    <a:pt x="90" y="12"/>
                  </a:lnTo>
                  <a:lnTo>
                    <a:pt x="118" y="0"/>
                  </a:lnTo>
                  <a:lnTo>
                    <a:pt x="149" y="0"/>
                  </a:lnTo>
                  <a:lnTo>
                    <a:pt x="177" y="12"/>
                  </a:lnTo>
                  <a:lnTo>
                    <a:pt x="189" y="23"/>
                  </a:lnTo>
                  <a:lnTo>
                    <a:pt x="200" y="34"/>
                  </a:lnTo>
                  <a:lnTo>
                    <a:pt x="211" y="63"/>
                  </a:lnTo>
                  <a:lnTo>
                    <a:pt x="211" y="93"/>
                  </a:lnTo>
                  <a:lnTo>
                    <a:pt x="201" y="122"/>
                  </a:lnTo>
                  <a:lnTo>
                    <a:pt x="190" y="134"/>
                  </a:lnTo>
                  <a:lnTo>
                    <a:pt x="135" y="189"/>
                  </a:lnTo>
                  <a:lnTo>
                    <a:pt x="122" y="200"/>
                  </a:lnTo>
                  <a:lnTo>
                    <a:pt x="93" y="212"/>
                  </a:lnTo>
                  <a:lnTo>
                    <a:pt x="78" y="213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41">
              <a:extLst>
                <a:ext uri="{FF2B5EF4-FFF2-40B4-BE49-F238E27FC236}">
                  <a16:creationId xmlns:a16="http://schemas.microsoft.com/office/drawing/2014/main" id="{F4AF2D64-4267-4527-8C94-B55008E855D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47916" y="3018419"/>
              <a:ext cx="27384" cy="27384"/>
            </a:xfrm>
            <a:custGeom>
              <a:avLst/>
              <a:gdLst>
                <a:gd name="T0" fmla="*/ 78 w 212"/>
                <a:gd name="T1" fmla="*/ 212 h 212"/>
                <a:gd name="T2" fmla="*/ 63 w 212"/>
                <a:gd name="T3" fmla="*/ 211 h 212"/>
                <a:gd name="T4" fmla="*/ 35 w 212"/>
                <a:gd name="T5" fmla="*/ 200 h 212"/>
                <a:gd name="T6" fmla="*/ 23 w 212"/>
                <a:gd name="T7" fmla="*/ 190 h 212"/>
                <a:gd name="T8" fmla="*/ 12 w 212"/>
                <a:gd name="T9" fmla="*/ 177 h 212"/>
                <a:gd name="T10" fmla="*/ 0 w 212"/>
                <a:gd name="T11" fmla="*/ 148 h 212"/>
                <a:gd name="T12" fmla="*/ 0 w 212"/>
                <a:gd name="T13" fmla="*/ 119 h 212"/>
                <a:gd name="T14" fmla="*/ 12 w 212"/>
                <a:gd name="T15" fmla="*/ 90 h 212"/>
                <a:gd name="T16" fmla="*/ 23 w 212"/>
                <a:gd name="T17" fmla="*/ 78 h 212"/>
                <a:gd name="T18" fmla="*/ 78 w 212"/>
                <a:gd name="T19" fmla="*/ 22 h 212"/>
                <a:gd name="T20" fmla="*/ 90 w 212"/>
                <a:gd name="T21" fmla="*/ 11 h 212"/>
                <a:gd name="T22" fmla="*/ 119 w 212"/>
                <a:gd name="T23" fmla="*/ 0 h 212"/>
                <a:gd name="T24" fmla="*/ 149 w 212"/>
                <a:gd name="T25" fmla="*/ 0 h 212"/>
                <a:gd name="T26" fmla="*/ 178 w 212"/>
                <a:gd name="T27" fmla="*/ 11 h 212"/>
                <a:gd name="T28" fmla="*/ 189 w 212"/>
                <a:gd name="T29" fmla="*/ 22 h 212"/>
                <a:gd name="T30" fmla="*/ 200 w 212"/>
                <a:gd name="T31" fmla="*/ 35 h 212"/>
                <a:gd name="T32" fmla="*/ 212 w 212"/>
                <a:gd name="T33" fmla="*/ 63 h 212"/>
                <a:gd name="T34" fmla="*/ 212 w 212"/>
                <a:gd name="T35" fmla="*/ 93 h 212"/>
                <a:gd name="T36" fmla="*/ 200 w 212"/>
                <a:gd name="T37" fmla="*/ 121 h 212"/>
                <a:gd name="T38" fmla="*/ 189 w 212"/>
                <a:gd name="T39" fmla="*/ 134 h 212"/>
                <a:gd name="T40" fmla="*/ 134 w 212"/>
                <a:gd name="T41" fmla="*/ 190 h 212"/>
                <a:gd name="T42" fmla="*/ 122 w 212"/>
                <a:gd name="T43" fmla="*/ 200 h 212"/>
                <a:gd name="T44" fmla="*/ 94 w 212"/>
                <a:gd name="T45" fmla="*/ 211 h 212"/>
                <a:gd name="T46" fmla="*/ 78 w 212"/>
                <a:gd name="T4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2" h="212">
                  <a:moveTo>
                    <a:pt x="78" y="212"/>
                  </a:moveTo>
                  <a:lnTo>
                    <a:pt x="63" y="211"/>
                  </a:lnTo>
                  <a:lnTo>
                    <a:pt x="35" y="200"/>
                  </a:lnTo>
                  <a:lnTo>
                    <a:pt x="23" y="190"/>
                  </a:lnTo>
                  <a:lnTo>
                    <a:pt x="12" y="177"/>
                  </a:lnTo>
                  <a:lnTo>
                    <a:pt x="0" y="148"/>
                  </a:lnTo>
                  <a:lnTo>
                    <a:pt x="0" y="119"/>
                  </a:lnTo>
                  <a:lnTo>
                    <a:pt x="12" y="90"/>
                  </a:lnTo>
                  <a:lnTo>
                    <a:pt x="23" y="78"/>
                  </a:lnTo>
                  <a:lnTo>
                    <a:pt x="78" y="22"/>
                  </a:lnTo>
                  <a:lnTo>
                    <a:pt x="90" y="11"/>
                  </a:lnTo>
                  <a:lnTo>
                    <a:pt x="119" y="0"/>
                  </a:lnTo>
                  <a:lnTo>
                    <a:pt x="149" y="0"/>
                  </a:lnTo>
                  <a:lnTo>
                    <a:pt x="178" y="11"/>
                  </a:lnTo>
                  <a:lnTo>
                    <a:pt x="189" y="22"/>
                  </a:lnTo>
                  <a:lnTo>
                    <a:pt x="200" y="35"/>
                  </a:lnTo>
                  <a:lnTo>
                    <a:pt x="212" y="63"/>
                  </a:lnTo>
                  <a:lnTo>
                    <a:pt x="212" y="93"/>
                  </a:lnTo>
                  <a:lnTo>
                    <a:pt x="200" y="121"/>
                  </a:lnTo>
                  <a:lnTo>
                    <a:pt x="189" y="134"/>
                  </a:lnTo>
                  <a:lnTo>
                    <a:pt x="134" y="190"/>
                  </a:lnTo>
                  <a:lnTo>
                    <a:pt x="122" y="200"/>
                  </a:lnTo>
                  <a:lnTo>
                    <a:pt x="94" y="211"/>
                  </a:lnTo>
                  <a:lnTo>
                    <a:pt x="78" y="212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185B90B-1ED6-41EF-8817-10E4D89AC181}"/>
              </a:ext>
            </a:extLst>
          </p:cNvPr>
          <p:cNvSpPr/>
          <p:nvPr/>
        </p:nvSpPr>
        <p:spPr>
          <a:xfrm>
            <a:off x="9314412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61E71340-D9C9-4E09-B437-9D855346AAD0}"/>
              </a:ext>
            </a:extLst>
          </p:cNvPr>
          <p:cNvGrpSpPr/>
          <p:nvPr/>
        </p:nvGrpSpPr>
        <p:grpSpPr>
          <a:xfrm rot="18900000">
            <a:off x="2715092" y="3329602"/>
            <a:ext cx="514036" cy="514036"/>
            <a:chOff x="2843661" y="4006113"/>
            <a:chExt cx="514036" cy="514036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1413B861-1245-4C5F-88CA-309371D5C21D}"/>
                </a:ext>
              </a:extLst>
            </p:cNvPr>
            <p:cNvSpPr/>
            <p:nvPr/>
          </p:nvSpPr>
          <p:spPr>
            <a:xfrm>
              <a:off x="2843661" y="4006113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A5FA57D6-CED6-4896-9326-D2798685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064" y="4106440"/>
              <a:ext cx="313381" cy="313381"/>
            </a:xfrm>
            <a:prstGeom prst="rect">
              <a:avLst/>
            </a:prstGeom>
          </p:spPr>
        </p:pic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CD2616C-E343-4D2E-8636-A525CA19844E}"/>
              </a:ext>
            </a:extLst>
          </p:cNvPr>
          <p:cNvGrpSpPr/>
          <p:nvPr/>
        </p:nvGrpSpPr>
        <p:grpSpPr>
          <a:xfrm rot="18900000">
            <a:off x="5963682" y="3349322"/>
            <a:ext cx="514036" cy="514036"/>
            <a:chOff x="6220341" y="4006113"/>
            <a:chExt cx="514036" cy="514036"/>
          </a:xfrm>
        </p:grpSpPr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DDDAD20-FED3-4AED-A6F0-3F9FC62C353D}"/>
                </a:ext>
              </a:extLst>
            </p:cNvPr>
            <p:cNvSpPr/>
            <p:nvPr/>
          </p:nvSpPr>
          <p:spPr>
            <a:xfrm>
              <a:off x="6220341" y="4006113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8E9E2D89-64EF-4C87-95F2-7EECAEA9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579" y="4128110"/>
              <a:ext cx="291711" cy="291711"/>
            </a:xfrm>
            <a:prstGeom prst="rect">
              <a:avLst/>
            </a:prstGeom>
          </p:spPr>
        </p:pic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6777C7B-2E7F-4F69-8E9D-C9C607692B04}"/>
              </a:ext>
            </a:extLst>
          </p:cNvPr>
          <p:cNvSpPr/>
          <p:nvPr/>
        </p:nvSpPr>
        <p:spPr>
          <a:xfrm>
            <a:off x="2456008" y="4999421"/>
            <a:ext cx="1035934" cy="91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정예림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팀장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Frontend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C70864F-AFD2-42C8-AAEC-0901CA820960}"/>
              </a:ext>
            </a:extLst>
          </p:cNvPr>
          <p:cNvSpPr/>
          <p:nvPr/>
        </p:nvSpPr>
        <p:spPr>
          <a:xfrm>
            <a:off x="5767192" y="4999421"/>
            <a:ext cx="1035934" cy="91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Frontend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CD43B65-C1B1-43CB-A5B2-2E68FF04C30F}"/>
              </a:ext>
            </a:extLst>
          </p:cNvPr>
          <p:cNvSpPr/>
          <p:nvPr/>
        </p:nvSpPr>
        <p:spPr>
          <a:xfrm>
            <a:off x="4111600" y="4999421"/>
            <a:ext cx="1035934" cy="91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조현철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Backend</a:t>
            </a: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CEB0314B-DBA9-447B-B6FE-68C7C2D198B9}"/>
              </a:ext>
            </a:extLst>
          </p:cNvPr>
          <p:cNvCxnSpPr/>
          <p:nvPr/>
        </p:nvCxnSpPr>
        <p:spPr>
          <a:xfrm flipH="1">
            <a:off x="2963364" y="4293589"/>
            <a:ext cx="4098" cy="59054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4EE79BC4-EC9C-434C-A4E1-65A8C3E19C1E}"/>
              </a:ext>
            </a:extLst>
          </p:cNvPr>
          <p:cNvCxnSpPr/>
          <p:nvPr/>
        </p:nvCxnSpPr>
        <p:spPr>
          <a:xfrm flipH="1">
            <a:off x="4641083" y="4293589"/>
            <a:ext cx="4098" cy="59054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1A6E26C6-01D4-4764-8048-EBEF3F85A428}"/>
              </a:ext>
            </a:extLst>
          </p:cNvPr>
          <p:cNvCxnSpPr/>
          <p:nvPr/>
        </p:nvCxnSpPr>
        <p:spPr>
          <a:xfrm flipH="1">
            <a:off x="6286903" y="4293589"/>
            <a:ext cx="4098" cy="59054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57D9EF69-3DF8-4621-BE07-6EEDBF0FF213}"/>
              </a:ext>
            </a:extLst>
          </p:cNvPr>
          <p:cNvSpPr/>
          <p:nvPr/>
        </p:nvSpPr>
        <p:spPr>
          <a:xfrm>
            <a:off x="7377562" y="5002759"/>
            <a:ext cx="1035934" cy="91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조희은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Backend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9775F419-4A4E-41AD-8EA9-603E2357652D}"/>
              </a:ext>
            </a:extLst>
          </p:cNvPr>
          <p:cNvCxnSpPr/>
          <p:nvPr/>
        </p:nvCxnSpPr>
        <p:spPr>
          <a:xfrm flipH="1">
            <a:off x="7833036" y="4299395"/>
            <a:ext cx="4098" cy="59054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정육면체 230">
            <a:extLst>
              <a:ext uri="{FF2B5EF4-FFF2-40B4-BE49-F238E27FC236}">
                <a16:creationId xmlns:a16="http://schemas.microsoft.com/office/drawing/2014/main" id="{9073355F-8C42-49A0-8B42-BF58A22E54AE}"/>
              </a:ext>
            </a:extLst>
          </p:cNvPr>
          <p:cNvSpPr/>
          <p:nvPr/>
        </p:nvSpPr>
        <p:spPr>
          <a:xfrm>
            <a:off x="1776523" y="6291824"/>
            <a:ext cx="8665535" cy="564452"/>
          </a:xfrm>
          <a:prstGeom prst="cube">
            <a:avLst>
              <a:gd name="adj" fmla="val 6274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EE306C32-62EC-4594-B8BD-1D477D93C738}"/>
              </a:ext>
            </a:extLst>
          </p:cNvPr>
          <p:cNvSpPr/>
          <p:nvPr/>
        </p:nvSpPr>
        <p:spPr>
          <a:xfrm flipH="1">
            <a:off x="10076136" y="6509384"/>
            <a:ext cx="365922" cy="346891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25D32B-0FD7-482A-88B2-B3E7D2093D5A}"/>
              </a:ext>
            </a:extLst>
          </p:cNvPr>
          <p:cNvSpPr/>
          <p:nvPr/>
        </p:nvSpPr>
        <p:spPr>
          <a:xfrm>
            <a:off x="1776524" y="6646744"/>
            <a:ext cx="8316000" cy="2095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7E2FD68-204F-4696-9411-42ED62E02434}"/>
              </a:ext>
            </a:extLst>
          </p:cNvPr>
          <p:cNvGrpSpPr/>
          <p:nvPr/>
        </p:nvGrpSpPr>
        <p:grpSpPr>
          <a:xfrm rot="18900000">
            <a:off x="7578068" y="3336971"/>
            <a:ext cx="514036" cy="514036"/>
            <a:chOff x="4532001" y="4006113"/>
            <a:chExt cx="514036" cy="514036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DB95583-E0CA-414B-B609-F7DAEFC2C8E5}"/>
                </a:ext>
              </a:extLst>
            </p:cNvPr>
            <p:cNvSpPr/>
            <p:nvPr/>
          </p:nvSpPr>
          <p:spPr>
            <a:xfrm>
              <a:off x="4532001" y="4006113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E91E6029-E354-4C54-ADC2-2E4E4EEB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383" y="4115129"/>
              <a:ext cx="293550" cy="293550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82C2E87D-9A8E-4F23-A00C-87F8387FF527}"/>
              </a:ext>
            </a:extLst>
          </p:cNvPr>
          <p:cNvGrpSpPr/>
          <p:nvPr/>
        </p:nvGrpSpPr>
        <p:grpSpPr>
          <a:xfrm rot="18900000">
            <a:off x="4351492" y="3333596"/>
            <a:ext cx="516832" cy="516832"/>
            <a:chOff x="8820797" y="3922421"/>
            <a:chExt cx="1213018" cy="1213018"/>
          </a:xfrm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248E6AF-48FC-4502-9BF8-4368BE1F7CD7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327EC4EC-7746-4BE3-B594-79BA21543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7FD16214-0B6E-4902-AFCB-5623489471AB}"/>
              </a:ext>
            </a:extLst>
          </p:cNvPr>
          <p:cNvCxnSpPr>
            <a:cxnSpLocks/>
          </p:cNvCxnSpPr>
          <p:nvPr/>
        </p:nvCxnSpPr>
        <p:spPr>
          <a:xfrm>
            <a:off x="9344800" y="4743949"/>
            <a:ext cx="0" cy="25547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5C10887-069F-4E50-B81E-98C1F52EE22F}"/>
              </a:ext>
            </a:extLst>
          </p:cNvPr>
          <p:cNvSpPr/>
          <p:nvPr/>
        </p:nvSpPr>
        <p:spPr>
          <a:xfrm>
            <a:off x="8574003" y="4975291"/>
            <a:ext cx="1675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D104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7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47" y="2681453"/>
            <a:ext cx="2127045" cy="2127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84"/>
          <a:stretch/>
        </p:blipFill>
        <p:spPr>
          <a:xfrm>
            <a:off x="3974069" y="2188095"/>
            <a:ext cx="2007511" cy="610600"/>
          </a:xfrm>
          <a:prstGeom prst="rect">
            <a:avLst/>
          </a:prstGeom>
        </p:spPr>
      </p:pic>
      <p:sp>
        <p:nvSpPr>
          <p:cNvPr id="4" name="타원형 설명선 3"/>
          <p:cNvSpPr/>
          <p:nvPr/>
        </p:nvSpPr>
        <p:spPr>
          <a:xfrm>
            <a:off x="6069044" y="1970713"/>
            <a:ext cx="1702340" cy="1274972"/>
          </a:xfrm>
          <a:prstGeom prst="wedgeEllipseCallout">
            <a:avLst>
              <a:gd name="adj1" fmla="val -54547"/>
              <a:gd name="adj2" fmla="val 548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형 설명선 26"/>
          <p:cNvSpPr/>
          <p:nvPr/>
        </p:nvSpPr>
        <p:spPr>
          <a:xfrm flipH="1">
            <a:off x="2236868" y="1645880"/>
            <a:ext cx="1702340" cy="1274972"/>
          </a:xfrm>
          <a:prstGeom prst="wedgeEllipseCallout">
            <a:avLst>
              <a:gd name="adj1" fmla="val -54547"/>
              <a:gd name="adj2" fmla="val 548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01" y="2195416"/>
            <a:ext cx="923823" cy="9238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9534">
            <a:off x="2528331" y="1730552"/>
            <a:ext cx="1092702" cy="1092702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3473508" y="4738462"/>
            <a:ext cx="3178859" cy="1015663"/>
            <a:chOff x="2678892" y="2561070"/>
            <a:chExt cx="3178859" cy="101566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6806C7-9351-4C51-B2E6-3A64B3F8827F}"/>
                </a:ext>
              </a:extLst>
            </p:cNvPr>
            <p:cNvSpPr/>
            <p:nvPr/>
          </p:nvSpPr>
          <p:spPr>
            <a:xfrm>
              <a:off x="2751225" y="2859012"/>
              <a:ext cx="3007360" cy="449633"/>
            </a:xfrm>
            <a:prstGeom prst="rect">
              <a:avLst/>
            </a:prstGeom>
            <a:solidFill>
              <a:srgbClr val="345DA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78892" y="2561070"/>
              <a:ext cx="31788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방구석 취미생활</a:t>
              </a:r>
              <a:endParaRPr lang="ko-KR" altLang="en-US" sz="40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706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7550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그룹 8"/>
          <p:cNvGrpSpPr/>
          <p:nvPr/>
        </p:nvGrpSpPr>
        <p:grpSpPr>
          <a:xfrm>
            <a:off x="8355206" y="3774275"/>
            <a:ext cx="2580757" cy="1374688"/>
            <a:chOff x="3380123" y="3654972"/>
            <a:chExt cx="2580757" cy="137468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7" name="Trapezoid 22">
              <a:extLst>
                <a:ext uri="{FF2B5EF4-FFF2-40B4-BE49-F238E27FC236}">
                  <a16:creationId xmlns:a16="http://schemas.microsoft.com/office/drawing/2014/main" id="{2AC12B5F-AA2A-4764-A724-B8FCB1B156EE}"/>
                </a:ext>
              </a:extLst>
            </p:cNvPr>
            <p:cNvSpPr/>
            <p:nvPr/>
          </p:nvSpPr>
          <p:spPr>
            <a:xfrm>
              <a:off x="3380123" y="3654972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24B774-3190-48C2-9205-4E88C4E043B0}"/>
                </a:ext>
              </a:extLst>
            </p:cNvPr>
            <p:cNvSpPr txBox="1"/>
            <p:nvPr/>
          </p:nvSpPr>
          <p:spPr>
            <a:xfrm>
              <a:off x="4317680" y="4204980"/>
              <a:ext cx="713657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b="1" dirty="0" smtClean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48988" y="3774859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3" name="TextBox 42"/>
          <p:cNvSpPr txBox="1"/>
          <p:nvPr/>
        </p:nvSpPr>
        <p:spPr>
          <a:xfrm>
            <a:off x="2344342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42122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134402" y="2551799"/>
            <a:ext cx="4175756" cy="1649281"/>
            <a:chOff x="2676766" y="1659364"/>
            <a:chExt cx="4175756" cy="164928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E6806C7-9351-4C51-B2E6-3A64B3F8827F}"/>
                </a:ext>
              </a:extLst>
            </p:cNvPr>
            <p:cNvSpPr/>
            <p:nvPr/>
          </p:nvSpPr>
          <p:spPr>
            <a:xfrm>
              <a:off x="3626391" y="2859012"/>
              <a:ext cx="3163081" cy="449633"/>
            </a:xfrm>
            <a:prstGeom prst="rect">
              <a:avLst/>
            </a:prstGeom>
            <a:solidFill>
              <a:srgbClr val="345DA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76766" y="1659364"/>
              <a:ext cx="417575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올해의 쇼핑 트렌드 </a:t>
              </a:r>
              <a:endParaRPr lang="en-US" altLang="ko-KR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054422" y="3410023"/>
            <a:ext cx="3234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err="1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밀키트</a:t>
            </a:r>
            <a:r>
              <a:rPr lang="ko-KR" altLang="en-US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Meal-Kit</a:t>
            </a:r>
          </a:p>
        </p:txBody>
      </p:sp>
      <p:pic>
        <p:nvPicPr>
          <p:cNvPr id="49" name="Picture 2" descr="집콕을 위한 밀키트 시장 위기를 기회로 만드는 식품 창업 아이템 : 네이버 블로그">
            <a:extLst>
              <a:ext uri="{FF2B5EF4-FFF2-40B4-BE49-F238E27FC236}">
                <a16:creationId xmlns:a16="http://schemas.microsoft.com/office/drawing/2014/main" id="{01E3E045-C386-41DB-89EE-2D4DEF664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7" r="25663" b="21709"/>
          <a:stretch/>
        </p:blipFill>
        <p:spPr bwMode="auto">
          <a:xfrm>
            <a:off x="2361680" y="2012908"/>
            <a:ext cx="5712136" cy="303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25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/>
      <p:bldP spid="44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204503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7550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그룹 8"/>
          <p:cNvGrpSpPr/>
          <p:nvPr/>
        </p:nvGrpSpPr>
        <p:grpSpPr>
          <a:xfrm>
            <a:off x="8355206" y="3774275"/>
            <a:ext cx="2580757" cy="1374688"/>
            <a:chOff x="3380123" y="3654972"/>
            <a:chExt cx="2580757" cy="137468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7" name="Trapezoid 22">
              <a:extLst>
                <a:ext uri="{FF2B5EF4-FFF2-40B4-BE49-F238E27FC236}">
                  <a16:creationId xmlns:a16="http://schemas.microsoft.com/office/drawing/2014/main" id="{2AC12B5F-AA2A-4764-A724-B8FCB1B156EE}"/>
                </a:ext>
              </a:extLst>
            </p:cNvPr>
            <p:cNvSpPr/>
            <p:nvPr/>
          </p:nvSpPr>
          <p:spPr>
            <a:xfrm>
              <a:off x="3380123" y="3654972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24B774-3190-48C2-9205-4E88C4E043B0}"/>
                </a:ext>
              </a:extLst>
            </p:cNvPr>
            <p:cNvSpPr txBox="1"/>
            <p:nvPr/>
          </p:nvSpPr>
          <p:spPr>
            <a:xfrm>
              <a:off x="4317680" y="4204980"/>
              <a:ext cx="713657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b="1" dirty="0" smtClean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705E05-0DCB-4987-8E17-AA347C9CFA04}"/>
              </a:ext>
            </a:extLst>
          </p:cNvPr>
          <p:cNvSpPr/>
          <p:nvPr/>
        </p:nvSpPr>
        <p:spPr>
          <a:xfrm>
            <a:off x="3940704" y="2214465"/>
            <a:ext cx="2169269" cy="81702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54F180-CE4E-494A-AEA3-C9A819CFEFDA}"/>
              </a:ext>
            </a:extLst>
          </p:cNvPr>
          <p:cNvSpPr txBox="1"/>
          <p:nvPr/>
        </p:nvSpPr>
        <p:spPr>
          <a:xfrm>
            <a:off x="4281171" y="2249396"/>
            <a:ext cx="17996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밀키트</a:t>
            </a:r>
            <a:endParaRPr lang="ko-KR" altLang="en-US" sz="4400" b="1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0CA5A-CB8B-4896-A76A-97D6C87D98AC}"/>
              </a:ext>
            </a:extLst>
          </p:cNvPr>
          <p:cNvSpPr txBox="1"/>
          <p:nvPr/>
        </p:nvSpPr>
        <p:spPr>
          <a:xfrm>
            <a:off x="5359540" y="3591839"/>
            <a:ext cx="2800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Kit</a:t>
            </a:r>
            <a:r>
              <a:rPr lang="en-US" altLang="ko-KR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(</a:t>
            </a:r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세</a:t>
            </a:r>
            <a:r>
              <a:rPr lang="ko-KR" altLang="en-US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트</a:t>
            </a:r>
            <a:r>
              <a:rPr lang="en-US" altLang="ko-KR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,</a:t>
            </a:r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키</a:t>
            </a:r>
            <a:r>
              <a:rPr lang="ko-KR" altLang="en-US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트</a:t>
            </a:r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)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" name="십자형 3"/>
          <p:cNvSpPr/>
          <p:nvPr/>
        </p:nvSpPr>
        <p:spPr>
          <a:xfrm>
            <a:off x="4900733" y="3828586"/>
            <a:ext cx="301558" cy="295949"/>
          </a:xfrm>
          <a:prstGeom prst="plus">
            <a:avLst>
              <a:gd name="adj" fmla="val 35169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CA5A-CB8B-4896-A76A-97D6C87D98AC}"/>
              </a:ext>
            </a:extLst>
          </p:cNvPr>
          <p:cNvSpPr txBox="1"/>
          <p:nvPr/>
        </p:nvSpPr>
        <p:spPr>
          <a:xfrm>
            <a:off x="2438067" y="3578093"/>
            <a:ext cx="2680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Meal</a:t>
            </a:r>
            <a:r>
              <a:rPr lang="en-US" altLang="ko-KR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(</a:t>
            </a:r>
            <a:r>
              <a:rPr lang="ko-KR" altLang="en-US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식사</a:t>
            </a:r>
            <a:r>
              <a:rPr lang="en-US" altLang="ko-KR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)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40CA5A-CB8B-4896-A76A-97D6C87D98AC}"/>
              </a:ext>
            </a:extLst>
          </p:cNvPr>
          <p:cNvSpPr txBox="1"/>
          <p:nvPr/>
        </p:nvSpPr>
        <p:spPr>
          <a:xfrm>
            <a:off x="2432428" y="3581854"/>
            <a:ext cx="2680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accent4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Meal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(</a:t>
            </a:r>
            <a:r>
              <a:rPr lang="ko-KR" altLang="en-US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식사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)</a:t>
            </a:r>
            <a:endParaRPr lang="ko-KR" altLang="en-US" sz="2800" b="1" spc="300" dirty="0">
              <a:solidFill>
                <a:schemeClr val="bg1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40CA5A-CB8B-4896-A76A-97D6C87D98AC}"/>
              </a:ext>
            </a:extLst>
          </p:cNvPr>
          <p:cNvSpPr txBox="1"/>
          <p:nvPr/>
        </p:nvSpPr>
        <p:spPr>
          <a:xfrm>
            <a:off x="5359540" y="3604308"/>
            <a:ext cx="2800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Kit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(</a:t>
            </a:r>
            <a:r>
              <a:rPr lang="ko-KR" altLang="en-US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세트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,</a:t>
            </a:r>
            <a:r>
              <a:rPr lang="ko-KR" altLang="en-US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키트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)</a:t>
            </a:r>
            <a:endParaRPr lang="ko-KR" altLang="en-US" sz="2800" b="1" spc="300" dirty="0">
              <a:solidFill>
                <a:schemeClr val="bg1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3" name="십자형 42"/>
          <p:cNvSpPr/>
          <p:nvPr/>
        </p:nvSpPr>
        <p:spPr>
          <a:xfrm>
            <a:off x="4906655" y="3839430"/>
            <a:ext cx="301558" cy="295949"/>
          </a:xfrm>
          <a:prstGeom prst="plus">
            <a:avLst>
              <a:gd name="adj" fmla="val 351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208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204503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7550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그룹 8"/>
          <p:cNvGrpSpPr/>
          <p:nvPr/>
        </p:nvGrpSpPr>
        <p:grpSpPr>
          <a:xfrm>
            <a:off x="8355206" y="3774275"/>
            <a:ext cx="2580757" cy="1374688"/>
            <a:chOff x="3380123" y="3654972"/>
            <a:chExt cx="2580757" cy="137468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7" name="Trapezoid 22">
              <a:extLst>
                <a:ext uri="{FF2B5EF4-FFF2-40B4-BE49-F238E27FC236}">
                  <a16:creationId xmlns:a16="http://schemas.microsoft.com/office/drawing/2014/main" id="{2AC12B5F-AA2A-4764-A724-B8FCB1B156EE}"/>
                </a:ext>
              </a:extLst>
            </p:cNvPr>
            <p:cNvSpPr/>
            <p:nvPr/>
          </p:nvSpPr>
          <p:spPr>
            <a:xfrm>
              <a:off x="3380123" y="3654972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24B774-3190-48C2-9205-4E88C4E043B0}"/>
                </a:ext>
              </a:extLst>
            </p:cNvPr>
            <p:cNvSpPr txBox="1"/>
            <p:nvPr/>
          </p:nvSpPr>
          <p:spPr>
            <a:xfrm>
              <a:off x="4317680" y="4204980"/>
              <a:ext cx="713657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b="1" dirty="0" smtClean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2252208" y="1643035"/>
            <a:ext cx="5821680" cy="373063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262A9D5-F96F-402D-8F77-0F49C9C60929}"/>
              </a:ext>
            </a:extLst>
          </p:cNvPr>
          <p:cNvGrpSpPr/>
          <p:nvPr/>
        </p:nvGrpSpPr>
        <p:grpSpPr>
          <a:xfrm>
            <a:off x="5177090" y="4168921"/>
            <a:ext cx="2974355" cy="793045"/>
            <a:chOff x="5194285" y="3036249"/>
            <a:chExt cx="2974355" cy="79304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28D2BD-0395-4904-82EC-B0B11581F78F}"/>
                </a:ext>
              </a:extLst>
            </p:cNvPr>
            <p:cNvSpPr txBox="1"/>
            <p:nvPr/>
          </p:nvSpPr>
          <p:spPr>
            <a:xfrm>
              <a:off x="5194285" y="3036249"/>
              <a:ext cx="2974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i="1" spc="-90" dirty="0" smtClean="0">
                  <a:solidFill>
                    <a:srgbClr val="535353"/>
                  </a:solidFill>
                  <a:latin typeface="Noto Sans CJK KR Black" panose="020B0A00000000000000" pitchFamily="34" charset="-127"/>
                  <a:ea typeface="나눔스퀘어" panose="020B0600000101010101" pitchFamily="50" charset="-127"/>
                </a:rPr>
                <a:t>요리에 필요한 손질 재료가 동봉된</a:t>
              </a:r>
              <a:endParaRPr lang="en-US" altLang="ko-KR" sz="3200" spc="600" dirty="0">
                <a:solidFill>
                  <a:srgbClr val="53535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5330531" y="3244519"/>
              <a:ext cx="257955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FFC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식자재 키트</a:t>
              </a:r>
              <a:endParaRPr lang="ko-KR" altLang="en-US" sz="3200" b="1" i="1" spc="300" dirty="0">
                <a:ln>
                  <a:solidFill>
                    <a:srgbClr val="535353"/>
                  </a:solidFill>
                </a:ln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7D458AB-D494-41BC-8FC9-D124C78F2CA4}"/>
              </a:ext>
            </a:extLst>
          </p:cNvPr>
          <p:cNvGrpSpPr/>
          <p:nvPr/>
        </p:nvGrpSpPr>
        <p:grpSpPr>
          <a:xfrm>
            <a:off x="2068360" y="4168921"/>
            <a:ext cx="2974355" cy="793045"/>
            <a:chOff x="1597645" y="2831306"/>
            <a:chExt cx="2974355" cy="79304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DDE8118-81F5-449B-B204-36A0A15A5110}"/>
                </a:ext>
              </a:extLst>
            </p:cNvPr>
            <p:cNvSpPr txBox="1"/>
            <p:nvPr/>
          </p:nvSpPr>
          <p:spPr>
            <a:xfrm>
              <a:off x="1597645" y="2831306"/>
              <a:ext cx="2974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i="1" spc="-90" dirty="0" smtClean="0">
                  <a:solidFill>
                    <a:srgbClr val="535353"/>
                  </a:solidFill>
                  <a:latin typeface="Noto Sans CJK KR Black" panose="020B0A00000000000000" pitchFamily="34" charset="-127"/>
                  <a:ea typeface="나눔스퀘어" panose="020B0600000101010101" pitchFamily="50" charset="-127"/>
                </a:rPr>
                <a:t>간편하게 데워먹는</a:t>
              </a:r>
              <a:endParaRPr lang="en-US" altLang="ko-KR" sz="3200" spc="600" dirty="0">
                <a:solidFill>
                  <a:srgbClr val="53535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BC287B3-CD5E-4119-8E68-DD66A65E4F1D}"/>
                </a:ext>
              </a:extLst>
            </p:cNvPr>
            <p:cNvSpPr/>
            <p:nvPr/>
          </p:nvSpPr>
          <p:spPr>
            <a:xfrm>
              <a:off x="1905653" y="3039576"/>
              <a:ext cx="24288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i="1" spc="300" dirty="0" err="1" smtClean="0">
                  <a:ln>
                    <a:solidFill>
                      <a:srgbClr val="535353"/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가정간편식</a:t>
              </a:r>
              <a:endParaRPr lang="ko-KR" altLang="en-US" sz="3200" b="1" i="1" spc="300" dirty="0">
                <a:ln>
                  <a:solidFill>
                    <a:srgbClr val="535353"/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3E5E7DB-AC85-4EAD-97B3-D1E05816A35D}"/>
              </a:ext>
            </a:extLst>
          </p:cNvPr>
          <p:cNvCxnSpPr>
            <a:endCxn id="77" idx="0"/>
          </p:cNvCxnSpPr>
          <p:nvPr/>
        </p:nvCxnSpPr>
        <p:spPr>
          <a:xfrm flipH="1">
            <a:off x="3555538" y="3110456"/>
            <a:ext cx="1621552" cy="1058465"/>
          </a:xfrm>
          <a:prstGeom prst="straightConnector1">
            <a:avLst/>
          </a:prstGeom>
          <a:ln>
            <a:solidFill>
              <a:srgbClr val="53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3ECCF0A-17EB-4CF6-BB9F-1CDA63062350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5177090" y="3110456"/>
            <a:ext cx="1487178" cy="1058465"/>
          </a:xfrm>
          <a:prstGeom prst="straightConnector1">
            <a:avLst/>
          </a:prstGeom>
          <a:ln>
            <a:solidFill>
              <a:srgbClr val="53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곱하기 기호 52">
            <a:extLst>
              <a:ext uri="{FF2B5EF4-FFF2-40B4-BE49-F238E27FC236}">
                <a16:creationId xmlns:a16="http://schemas.microsoft.com/office/drawing/2014/main" id="{E8F7A8D6-93AA-43EE-998B-ACB0B71D0D31}"/>
              </a:ext>
            </a:extLst>
          </p:cNvPr>
          <p:cNvSpPr/>
          <p:nvPr/>
        </p:nvSpPr>
        <p:spPr>
          <a:xfrm>
            <a:off x="4126885" y="3265476"/>
            <a:ext cx="624840" cy="624840"/>
          </a:xfrm>
          <a:prstGeom prst="mathMultiply">
            <a:avLst>
              <a:gd name="adj1" fmla="val 1864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원형: 비어 있음 55">
            <a:extLst>
              <a:ext uri="{FF2B5EF4-FFF2-40B4-BE49-F238E27FC236}">
                <a16:creationId xmlns:a16="http://schemas.microsoft.com/office/drawing/2014/main" id="{AF82459E-B66C-4ED3-84D2-50B3DBE69CCB}"/>
              </a:ext>
            </a:extLst>
          </p:cNvPr>
          <p:cNvSpPr/>
          <p:nvPr/>
        </p:nvSpPr>
        <p:spPr>
          <a:xfrm>
            <a:off x="5640747" y="3349296"/>
            <a:ext cx="457200" cy="457200"/>
          </a:xfrm>
          <a:prstGeom prst="donut">
            <a:avLst>
              <a:gd name="adj" fmla="val 2122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15865" y="3230236"/>
            <a:ext cx="1326825" cy="936447"/>
            <a:chOff x="2415865" y="4217206"/>
            <a:chExt cx="1518400" cy="1264707"/>
          </a:xfrm>
        </p:grpSpPr>
        <p:pic>
          <p:nvPicPr>
            <p:cNvPr id="2050" name="Picture 2" descr="https://o.remove.bg/downloads/1c5ce225-c507-4e1a-89aa-e897672345cd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65" y="4217206"/>
              <a:ext cx="1518400" cy="1007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o.remove.bg/downloads/e9ee1566-4255-447b-b523-34f77657b28e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8252" y="4684935"/>
              <a:ext cx="796978" cy="79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https://o.remove.bg/downloads/8039ac9a-77d5-44cf-a55b-47dffd97bea0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98" y="2902186"/>
            <a:ext cx="1520770" cy="120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654F180-CE4E-494A-AEA3-C9A819CFEFDA}"/>
              </a:ext>
            </a:extLst>
          </p:cNvPr>
          <p:cNvSpPr txBox="1"/>
          <p:nvPr/>
        </p:nvSpPr>
        <p:spPr>
          <a:xfrm>
            <a:off x="4444288" y="2188715"/>
            <a:ext cx="17996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tx2">
                    <a:lumMod val="50000"/>
                  </a:schemeClr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밀키트</a:t>
            </a:r>
            <a:endParaRPr lang="ko-KR" altLang="en-US" sz="4400" b="1" dirty="0">
              <a:solidFill>
                <a:schemeClr val="tx2">
                  <a:lumMod val="50000"/>
                </a:schemeClr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94306" y="1955596"/>
            <a:ext cx="113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6600" dirty="0">
              <a:solidFill>
                <a:schemeClr val="tx2">
                  <a:lumMod val="50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778929" y="1985190"/>
            <a:ext cx="113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6600" dirty="0">
              <a:solidFill>
                <a:schemeClr val="tx2">
                  <a:lumMod val="50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86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1" grpId="0" animBg="1"/>
      <p:bldP spid="82" grpId="0" animBg="1"/>
      <p:bldP spid="86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204503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7550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그룹 8"/>
          <p:cNvGrpSpPr/>
          <p:nvPr/>
        </p:nvGrpSpPr>
        <p:grpSpPr>
          <a:xfrm>
            <a:off x="8355206" y="3774275"/>
            <a:ext cx="2580757" cy="1374688"/>
            <a:chOff x="3380123" y="3654972"/>
            <a:chExt cx="2580757" cy="137468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7" name="Trapezoid 22">
              <a:extLst>
                <a:ext uri="{FF2B5EF4-FFF2-40B4-BE49-F238E27FC236}">
                  <a16:creationId xmlns:a16="http://schemas.microsoft.com/office/drawing/2014/main" id="{2AC12B5F-AA2A-4764-A724-B8FCB1B156EE}"/>
                </a:ext>
              </a:extLst>
            </p:cNvPr>
            <p:cNvSpPr/>
            <p:nvPr/>
          </p:nvSpPr>
          <p:spPr>
            <a:xfrm>
              <a:off x="3380123" y="3654972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24B774-3190-48C2-9205-4E88C4E043B0}"/>
                </a:ext>
              </a:extLst>
            </p:cNvPr>
            <p:cNvSpPr txBox="1"/>
            <p:nvPr/>
          </p:nvSpPr>
          <p:spPr>
            <a:xfrm>
              <a:off x="4317680" y="4204980"/>
              <a:ext cx="713657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b="1" dirty="0" smtClean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705E05-0DCB-4987-8E17-AA347C9CFA04}"/>
              </a:ext>
            </a:extLst>
          </p:cNvPr>
          <p:cNvSpPr/>
          <p:nvPr/>
        </p:nvSpPr>
        <p:spPr>
          <a:xfrm>
            <a:off x="3940704" y="1671187"/>
            <a:ext cx="2169269" cy="81702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54F180-CE4E-494A-AEA3-C9A819CFEFDA}"/>
              </a:ext>
            </a:extLst>
          </p:cNvPr>
          <p:cNvSpPr txBox="1"/>
          <p:nvPr/>
        </p:nvSpPr>
        <p:spPr>
          <a:xfrm>
            <a:off x="4281171" y="1706118"/>
            <a:ext cx="17996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밀키트</a:t>
            </a:r>
            <a:endParaRPr lang="ko-KR" altLang="en-US" sz="4400" b="1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23" y="3379674"/>
            <a:ext cx="1824674" cy="182467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467499" y="3176720"/>
            <a:ext cx="2053260" cy="1981601"/>
            <a:chOff x="2044516" y="2251049"/>
            <a:chExt cx="2912933" cy="29312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763" y="2251049"/>
              <a:ext cx="2154686" cy="215468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77B52252-EC47-4A0C-9B77-DFB8F3349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516" y="3221485"/>
              <a:ext cx="1960833" cy="1960833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646264" y="4196724"/>
            <a:ext cx="1103779" cy="54997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6979714" y="784358"/>
            <a:ext cx="2295204" cy="1441195"/>
            <a:chOff x="5728835" y="1888658"/>
            <a:chExt cx="3282681" cy="2208083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28835" y="1888658"/>
              <a:ext cx="3139289" cy="2208083"/>
            </a:xfrm>
            <a:prstGeom prst="rect">
              <a:avLst/>
            </a:prstGeom>
            <a:effectLst/>
          </p:spPr>
        </p:pic>
        <p:sp>
          <p:nvSpPr>
            <p:cNvPr id="68" name="직사각형 67"/>
            <p:cNvSpPr/>
            <p:nvPr/>
          </p:nvSpPr>
          <p:spPr>
            <a:xfrm>
              <a:off x="6753553" y="2842243"/>
              <a:ext cx="1655370" cy="497432"/>
            </a:xfrm>
            <a:prstGeom prst="rect">
              <a:avLst/>
            </a:prstGeom>
            <a:solidFill>
              <a:srgbClr val="D8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598113" y="2417887"/>
              <a:ext cx="2413403" cy="1273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오늘은 </a:t>
              </a:r>
              <a:endParaRPr lang="en-US" altLang="ko-KR" sz="2400" b="1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  <a:p>
              <a:r>
                <a:rPr lang="ko-KR" altLang="en-US" sz="24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내가 요리사</a:t>
              </a:r>
              <a:r>
                <a:rPr lang="en-US" altLang="ko-KR" sz="24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  <a:endParaRPr lang="ko-KR" altLang="en-US" sz="2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321">
            <a:off x="10631059" y="1656247"/>
            <a:ext cx="776702" cy="77670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0343">
            <a:off x="8465189" y="2746758"/>
            <a:ext cx="607481" cy="6074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30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6">
            <a:extLst>
              <a:ext uri="{FF2B5EF4-FFF2-40B4-BE49-F238E27FC236}">
                <a16:creationId xmlns:a16="http://schemas.microsoft.com/office/drawing/2014/main" id="{326992D7-48F1-4750-9B9C-7343A1C6EF84}"/>
              </a:ext>
            </a:extLst>
          </p:cNvPr>
          <p:cNvSpPr/>
          <p:nvPr/>
        </p:nvSpPr>
        <p:spPr>
          <a:xfrm rot="5400000" flipV="1">
            <a:off x="4514129" y="845818"/>
            <a:ext cx="2371261" cy="5166363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BE0F3-70BC-4D9A-BBDB-EC858F196AF6}"/>
              </a:ext>
            </a:extLst>
          </p:cNvPr>
          <p:cNvSpPr txBox="1"/>
          <p:nvPr/>
        </p:nvSpPr>
        <p:spPr>
          <a:xfrm>
            <a:off x="3002280" y="2782520"/>
            <a:ext cx="6096000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기획내용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6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Block Arc 31">
            <a:extLst>
              <a:ext uri="{FF2B5EF4-FFF2-40B4-BE49-F238E27FC236}">
                <a16:creationId xmlns:a16="http://schemas.microsoft.com/office/drawing/2014/main" id="{AB844BE9-277C-4E9A-B5E6-6122D3C451C1}"/>
              </a:ext>
            </a:extLst>
          </p:cNvPr>
          <p:cNvSpPr/>
          <p:nvPr/>
        </p:nvSpPr>
        <p:spPr>
          <a:xfrm flipH="1">
            <a:off x="3652119" y="2022917"/>
            <a:ext cx="6252307" cy="3920684"/>
          </a:xfrm>
          <a:prstGeom prst="blockArc">
            <a:avLst>
              <a:gd name="adj1" fmla="val 10800000"/>
              <a:gd name="adj2" fmla="val 38712"/>
              <a:gd name="adj3" fmla="val 12962"/>
            </a:avLst>
          </a:prstGeom>
          <a:solidFill>
            <a:srgbClr val="E5DBC5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81" y="1227071"/>
            <a:ext cx="1858882" cy="185888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28780" y="1246965"/>
            <a:ext cx="3310438" cy="1560635"/>
            <a:chOff x="4828780" y="769445"/>
            <a:chExt cx="3310438" cy="156063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80" y="1076184"/>
              <a:ext cx="1094740" cy="109474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4359" y="769445"/>
              <a:ext cx="734859" cy="734859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136">
              <a:off x="5963415" y="1888755"/>
              <a:ext cx="463187" cy="44132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5495">
              <a:off x="6956339" y="1873537"/>
              <a:ext cx="463187" cy="441325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32257">
              <a:off x="5904131" y="1880915"/>
              <a:ext cx="194731" cy="20437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228273" y="1273244"/>
            <a:ext cx="3330307" cy="1672185"/>
            <a:chOff x="5228273" y="795724"/>
            <a:chExt cx="3330307" cy="1672185"/>
          </a:xfrm>
        </p:grpSpPr>
        <p:grpSp>
          <p:nvGrpSpPr>
            <p:cNvPr id="10" name="그룹 9"/>
            <p:cNvGrpSpPr/>
            <p:nvPr/>
          </p:nvGrpSpPr>
          <p:grpSpPr>
            <a:xfrm>
              <a:off x="7437251" y="1383562"/>
              <a:ext cx="1121329" cy="1084347"/>
              <a:chOff x="2570116" y="1242293"/>
              <a:chExt cx="1121329" cy="1084347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8689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242293"/>
                <a:ext cx="1094740" cy="444428"/>
              </a:xfrm>
              <a:prstGeom prst="rect">
                <a:avLst/>
              </a:prstGeom>
            </p:spPr>
          </p:pic>
        </p:grpSp>
        <p:grpSp>
          <p:nvGrpSpPr>
            <p:cNvPr id="68" name="그룹 67"/>
            <p:cNvGrpSpPr/>
            <p:nvPr/>
          </p:nvGrpSpPr>
          <p:grpSpPr>
            <a:xfrm>
              <a:off x="5228273" y="811191"/>
              <a:ext cx="758907" cy="697537"/>
              <a:chOff x="2570116" y="1161013"/>
              <a:chExt cx="1121329" cy="1094507"/>
            </a:xfrm>
          </p:grpSpPr>
          <p:pic>
            <p:nvPicPr>
              <p:cNvPr id="69" name="그림 6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1577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161013"/>
                <a:ext cx="1094740" cy="444428"/>
              </a:xfrm>
              <a:prstGeom prst="rect">
                <a:avLst/>
              </a:prstGeom>
            </p:spPr>
          </p:pic>
        </p:grp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2568">
              <a:off x="7495106" y="795724"/>
              <a:ext cx="603923" cy="603923"/>
            </a:xfrm>
            <a:prstGeom prst="rect">
              <a:avLst/>
            </a:prstGeom>
          </p:spPr>
        </p:pic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625">
            <a:off x="5206360" y="2218827"/>
            <a:ext cx="603923" cy="603923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C032E0-A5F9-48B4-ADA8-2441EAF3DF9D}"/>
              </a:ext>
            </a:extLst>
          </p:cNvPr>
          <p:cNvSpPr/>
          <p:nvPr/>
        </p:nvSpPr>
        <p:spPr>
          <a:xfrm>
            <a:off x="3377799" y="565973"/>
            <a:ext cx="67393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i="1" spc="300" dirty="0" smtClean="0">
                <a:ln>
                  <a:solidFill>
                    <a:srgbClr val="535353"/>
                  </a:solidFill>
                </a:ln>
                <a:solidFill>
                  <a:schemeClr val="accent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#1 </a:t>
            </a:r>
            <a:r>
              <a:rPr lang="ko-KR" altLang="en-US" sz="3600" b="1" i="1" spc="300" dirty="0" smtClean="0">
                <a:ln>
                  <a:solidFill>
                    <a:srgbClr val="535353"/>
                  </a:solidFill>
                </a:ln>
                <a:solidFill>
                  <a:schemeClr val="accent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소상공인의 경제적 어려움</a:t>
            </a:r>
            <a:endParaRPr lang="ko-KR" altLang="en-US" sz="3600" b="1" i="1" spc="300" dirty="0">
              <a:ln>
                <a:solidFill>
                  <a:srgbClr val="535353"/>
                </a:solidFill>
              </a:ln>
              <a:solidFill>
                <a:schemeClr val="accent4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73236" y="3601927"/>
            <a:ext cx="9416561" cy="2744847"/>
          </a:xfrm>
          <a:prstGeom prst="roundRect">
            <a:avLst/>
          </a:prstGeom>
          <a:solidFill>
            <a:srgbClr val="E5DBC5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383104" y="4117585"/>
            <a:ext cx="3545752" cy="2191635"/>
            <a:chOff x="7718023" y="4298603"/>
            <a:chExt cx="3545752" cy="2191635"/>
          </a:xfrm>
        </p:grpSpPr>
        <p:grpSp>
          <p:nvGrpSpPr>
            <p:cNvPr id="18" name="그룹 17"/>
            <p:cNvGrpSpPr/>
            <p:nvPr/>
          </p:nvGrpSpPr>
          <p:grpSpPr>
            <a:xfrm>
              <a:off x="8436934" y="4298603"/>
              <a:ext cx="2826841" cy="2191635"/>
              <a:chOff x="8412500" y="4046297"/>
              <a:chExt cx="2826841" cy="2191635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990" y="4046297"/>
                <a:ext cx="1506351" cy="161039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2500" y="4867872"/>
                <a:ext cx="1320490" cy="137006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7B52252-EC47-4A0C-9B77-DFB8F3349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3450" y="4725499"/>
                <a:ext cx="1370827" cy="1465510"/>
              </a:xfrm>
              <a:prstGeom prst="rect">
                <a:avLst/>
              </a:prstGeom>
            </p:spPr>
          </p:pic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7718023" y="4330190"/>
              <a:ext cx="252505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i="1" spc="300" dirty="0" smtClean="0">
                  <a:ln>
                    <a:solidFill>
                      <a:srgbClr val="535353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#3</a:t>
              </a:r>
              <a:r>
                <a:rPr lang="ko-KR" altLang="en-US" sz="4000" b="1" i="1" spc="300" dirty="0" err="1" smtClean="0">
                  <a:ln>
                    <a:solidFill>
                      <a:srgbClr val="535353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밀키트</a:t>
              </a:r>
              <a:endParaRPr lang="ko-KR" altLang="en-US" sz="4400" b="1" i="1" spc="300" dirty="0">
                <a:ln>
                  <a:solidFill>
                    <a:srgbClr val="535353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96472" y="3788713"/>
            <a:ext cx="3690674" cy="2446250"/>
            <a:chOff x="1455657" y="4057664"/>
            <a:chExt cx="3690674" cy="244625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072" y="4644772"/>
              <a:ext cx="1689259" cy="18158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84"/>
            <a:stretch/>
          </p:blipFill>
          <p:spPr>
            <a:xfrm>
              <a:off x="3457072" y="4226745"/>
              <a:ext cx="1548765" cy="506367"/>
            </a:xfrm>
            <a:prstGeom prst="rect">
              <a:avLst/>
            </a:prstGeom>
          </p:spPr>
        </p:pic>
        <p:sp>
          <p:nvSpPr>
            <p:cNvPr id="26" name="타원형 설명선 25"/>
            <p:cNvSpPr/>
            <p:nvPr/>
          </p:nvSpPr>
          <p:spPr>
            <a:xfrm flipH="1">
              <a:off x="2115184" y="4057664"/>
              <a:ext cx="1383636" cy="1026490"/>
            </a:xfrm>
            <a:prstGeom prst="wedgeEllipseCallout">
              <a:avLst>
                <a:gd name="adj1" fmla="val -54547"/>
                <a:gd name="adj2" fmla="val 5487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622" y="4213466"/>
              <a:ext cx="732187" cy="787050"/>
            </a:xfrm>
            <a:prstGeom prst="rect">
              <a:avLst/>
            </a:prstGeom>
          </p:spPr>
        </p:pic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1455657" y="5303585"/>
              <a:ext cx="2276585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#2</a:t>
              </a:r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방구석</a:t>
              </a:r>
              <a:endParaRPr lang="en-US" altLang="ko-KR" sz="3600" b="1" i="1" spc="300" dirty="0" smtClean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 algn="r"/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취미생활</a:t>
              </a:r>
              <a:endParaRPr lang="ko-KR" altLang="en-US" sz="3600" b="1" i="1" spc="300" dirty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76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87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Block Arc 31">
            <a:extLst>
              <a:ext uri="{FF2B5EF4-FFF2-40B4-BE49-F238E27FC236}">
                <a16:creationId xmlns:a16="http://schemas.microsoft.com/office/drawing/2014/main" id="{AB844BE9-277C-4E9A-B5E6-6122D3C451C1}"/>
              </a:ext>
            </a:extLst>
          </p:cNvPr>
          <p:cNvSpPr/>
          <p:nvPr/>
        </p:nvSpPr>
        <p:spPr>
          <a:xfrm flipH="1">
            <a:off x="3652120" y="2022916"/>
            <a:ext cx="6252307" cy="5876405"/>
          </a:xfrm>
          <a:prstGeom prst="blockArc">
            <a:avLst>
              <a:gd name="adj1" fmla="val 10800000"/>
              <a:gd name="adj2" fmla="val 14636"/>
              <a:gd name="adj3" fmla="val 8481"/>
            </a:avLst>
          </a:prstGeom>
          <a:solidFill>
            <a:schemeClr val="accent1">
              <a:lumMod val="20000"/>
              <a:lumOff val="8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81" y="1227071"/>
            <a:ext cx="1858882" cy="185888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28780" y="1246965"/>
            <a:ext cx="3310438" cy="1560635"/>
            <a:chOff x="4828780" y="769445"/>
            <a:chExt cx="3310438" cy="156063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80" y="1076184"/>
              <a:ext cx="1094740" cy="109474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4359" y="769445"/>
              <a:ext cx="734859" cy="734859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136">
              <a:off x="5963415" y="1888755"/>
              <a:ext cx="463187" cy="44132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5495">
              <a:off x="6956339" y="1873537"/>
              <a:ext cx="463187" cy="441325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32257">
              <a:off x="5904131" y="1880915"/>
              <a:ext cx="194731" cy="20437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228273" y="1273244"/>
            <a:ext cx="3330307" cy="1672185"/>
            <a:chOff x="5228273" y="795724"/>
            <a:chExt cx="3330307" cy="1672185"/>
          </a:xfrm>
        </p:grpSpPr>
        <p:grpSp>
          <p:nvGrpSpPr>
            <p:cNvPr id="10" name="그룹 9"/>
            <p:cNvGrpSpPr/>
            <p:nvPr/>
          </p:nvGrpSpPr>
          <p:grpSpPr>
            <a:xfrm>
              <a:off x="7437251" y="1383562"/>
              <a:ext cx="1121329" cy="1084347"/>
              <a:chOff x="2570116" y="1242293"/>
              <a:chExt cx="1121329" cy="1084347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8689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242293"/>
                <a:ext cx="1094740" cy="444428"/>
              </a:xfrm>
              <a:prstGeom prst="rect">
                <a:avLst/>
              </a:prstGeom>
            </p:spPr>
          </p:pic>
        </p:grpSp>
        <p:grpSp>
          <p:nvGrpSpPr>
            <p:cNvPr id="68" name="그룹 67"/>
            <p:cNvGrpSpPr/>
            <p:nvPr/>
          </p:nvGrpSpPr>
          <p:grpSpPr>
            <a:xfrm>
              <a:off x="5228273" y="811191"/>
              <a:ext cx="758907" cy="697537"/>
              <a:chOff x="2570116" y="1161013"/>
              <a:chExt cx="1121329" cy="1094507"/>
            </a:xfrm>
          </p:grpSpPr>
          <p:pic>
            <p:nvPicPr>
              <p:cNvPr id="69" name="그림 6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1577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161013"/>
                <a:ext cx="1094740" cy="444428"/>
              </a:xfrm>
              <a:prstGeom prst="rect">
                <a:avLst/>
              </a:prstGeom>
            </p:spPr>
          </p:pic>
        </p:grp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2568">
              <a:off x="7495106" y="795724"/>
              <a:ext cx="603923" cy="603923"/>
            </a:xfrm>
            <a:prstGeom prst="rect">
              <a:avLst/>
            </a:prstGeom>
          </p:spPr>
        </p:pic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625">
            <a:off x="5206360" y="2218827"/>
            <a:ext cx="603923" cy="603923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C032E0-A5F9-48B4-ADA8-2441EAF3DF9D}"/>
              </a:ext>
            </a:extLst>
          </p:cNvPr>
          <p:cNvSpPr/>
          <p:nvPr/>
        </p:nvSpPr>
        <p:spPr>
          <a:xfrm>
            <a:off x="4066633" y="574151"/>
            <a:ext cx="54232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i="1" spc="300" dirty="0" smtClean="0">
                <a:ln>
                  <a:solidFill>
                    <a:srgbClr val="535353"/>
                  </a:solidFill>
                </a:ln>
                <a:solidFill>
                  <a:srgbClr val="C8B4B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소상공인의 경제적 어려움</a:t>
            </a:r>
            <a:endParaRPr lang="ko-KR" altLang="en-US" sz="3200" b="1" i="1" spc="300" dirty="0">
              <a:ln>
                <a:solidFill>
                  <a:srgbClr val="535353"/>
                </a:solidFill>
              </a:ln>
              <a:solidFill>
                <a:srgbClr val="C8B4B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73236" y="3601927"/>
            <a:ext cx="9416561" cy="2744847"/>
          </a:xfrm>
          <a:prstGeom prst="roundRect">
            <a:avLst/>
          </a:prstGeom>
          <a:solidFill>
            <a:srgbClr val="E6ECF7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532908" y="4117585"/>
            <a:ext cx="3422324" cy="2191635"/>
            <a:chOff x="7841451" y="4298603"/>
            <a:chExt cx="3422324" cy="2191635"/>
          </a:xfrm>
        </p:grpSpPr>
        <p:grpSp>
          <p:nvGrpSpPr>
            <p:cNvPr id="18" name="그룹 17"/>
            <p:cNvGrpSpPr/>
            <p:nvPr/>
          </p:nvGrpSpPr>
          <p:grpSpPr>
            <a:xfrm>
              <a:off x="8436934" y="4298603"/>
              <a:ext cx="2826841" cy="2191635"/>
              <a:chOff x="8412500" y="4046297"/>
              <a:chExt cx="2826841" cy="2191635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990" y="4046297"/>
                <a:ext cx="1506351" cy="161039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2500" y="4867872"/>
                <a:ext cx="1320490" cy="137006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7B52252-EC47-4A0C-9B77-DFB8F3349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3450" y="4725499"/>
                <a:ext cx="1370827" cy="1465510"/>
              </a:xfrm>
              <a:prstGeom prst="rect">
                <a:avLst/>
              </a:prstGeom>
            </p:spPr>
          </p:pic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7841451" y="4361278"/>
              <a:ext cx="214674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1" i="1" spc="300" dirty="0" err="1" smtClean="0">
                  <a:ln>
                    <a:solidFill>
                      <a:srgbClr val="535353"/>
                    </a:solidFill>
                  </a:ln>
                  <a:solidFill>
                    <a:srgbClr val="FFC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밀키트</a:t>
              </a:r>
              <a:endParaRPr lang="ko-KR" altLang="en-US" sz="4800" b="1" i="1" spc="300" dirty="0">
                <a:ln>
                  <a:solidFill>
                    <a:srgbClr val="535353"/>
                  </a:solidFill>
                </a:ln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170157" y="3718377"/>
            <a:ext cx="3458733" cy="2445032"/>
            <a:chOff x="1687598" y="4057664"/>
            <a:chExt cx="3458733" cy="24450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072" y="4644772"/>
              <a:ext cx="1689259" cy="18158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84"/>
            <a:stretch/>
          </p:blipFill>
          <p:spPr>
            <a:xfrm>
              <a:off x="3457072" y="4226745"/>
              <a:ext cx="1548765" cy="506367"/>
            </a:xfrm>
            <a:prstGeom prst="rect">
              <a:avLst/>
            </a:prstGeom>
          </p:spPr>
        </p:pic>
        <p:sp>
          <p:nvSpPr>
            <p:cNvPr id="26" name="타원형 설명선 25"/>
            <p:cNvSpPr/>
            <p:nvPr/>
          </p:nvSpPr>
          <p:spPr>
            <a:xfrm flipH="1">
              <a:off x="2115184" y="4057664"/>
              <a:ext cx="1383636" cy="1026490"/>
            </a:xfrm>
            <a:prstGeom prst="wedgeEllipseCallout">
              <a:avLst>
                <a:gd name="adj1" fmla="val -54547"/>
                <a:gd name="adj2" fmla="val 5487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622" y="4213466"/>
              <a:ext cx="732187" cy="787050"/>
            </a:xfrm>
            <a:prstGeom prst="rect">
              <a:avLst/>
            </a:prstGeom>
          </p:spPr>
        </p:pic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1687598" y="5302367"/>
              <a:ext cx="218521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방구석</a:t>
              </a:r>
              <a:endParaRPr lang="en-US" altLang="ko-KR" sz="3600" b="1" i="1" spc="300" dirty="0" smtClean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 algn="r"/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취미생활</a:t>
              </a:r>
              <a:endParaRPr lang="ko-KR" altLang="en-US" sz="3600" b="1" i="1" spc="300" dirty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43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101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63502" y="2219638"/>
            <a:ext cx="4526952" cy="2180282"/>
            <a:chOff x="4701319" y="2533426"/>
            <a:chExt cx="4526952" cy="2180282"/>
          </a:xfrm>
        </p:grpSpPr>
        <p:sp>
          <p:nvSpPr>
            <p:cNvPr id="5" name="TextBox 4"/>
            <p:cNvSpPr txBox="1"/>
            <p:nvPr/>
          </p:nvSpPr>
          <p:spPr>
            <a:xfrm>
              <a:off x="5400989" y="2533426"/>
              <a:ext cx="38272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0" b="1" dirty="0" smtClean="0">
                  <a:latin typeface="Arial Narrow" panose="020B0606020202030204" pitchFamily="34" charset="0"/>
                  <a:ea typeface="배달의민족 도현" panose="020B0600000101010101" pitchFamily="50" charset="-127"/>
                </a:rPr>
                <a:t>DAZU</a:t>
              </a:r>
              <a:endParaRPr lang="ko-KR" altLang="en-US" sz="12000" b="1" dirty="0">
                <a:latin typeface="Arial Narrow" panose="020B0606020202030204" pitchFamily="34" charset="0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51069" y="2993374"/>
              <a:ext cx="719311" cy="1086659"/>
            </a:xfrm>
            <a:prstGeom prst="rect">
              <a:avLst/>
            </a:prstGeom>
            <a:solidFill>
              <a:srgbClr val="FFD347"/>
            </a:solidFill>
            <a:ln>
              <a:solidFill>
                <a:srgbClr val="FFD3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01319" y="4128933"/>
              <a:ext cx="4220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b="1" spc="300" dirty="0" smtClean="0">
                  <a:latin typeface="Arial Narrow" panose="020B0606020202030204" pitchFamily="34" charset="0"/>
                </a:rPr>
                <a:t>LIVE cooking class</a:t>
              </a:r>
              <a:endParaRPr lang="ko-KR" altLang="en-US" sz="3200" b="1" spc="3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9" name="평행 사변형 28"/>
          <p:cNvSpPr/>
          <p:nvPr/>
        </p:nvSpPr>
        <p:spPr>
          <a:xfrm>
            <a:off x="3207663" y="4227458"/>
            <a:ext cx="1786830" cy="320062"/>
          </a:xfrm>
          <a:prstGeom prst="parallelogram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평행 사변형 61"/>
          <p:cNvSpPr/>
          <p:nvPr/>
        </p:nvSpPr>
        <p:spPr>
          <a:xfrm>
            <a:off x="8056340" y="4801087"/>
            <a:ext cx="2713092" cy="258810"/>
          </a:xfrm>
          <a:prstGeom prst="parallelogram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393004" y="3370821"/>
            <a:ext cx="9031126" cy="2572780"/>
            <a:chOff x="2315183" y="3331909"/>
            <a:chExt cx="9031126" cy="2572780"/>
          </a:xfrm>
        </p:grpSpPr>
        <p:grpSp>
          <p:nvGrpSpPr>
            <p:cNvPr id="16" name="그룹 15"/>
            <p:cNvGrpSpPr/>
            <p:nvPr/>
          </p:nvGrpSpPr>
          <p:grpSpPr>
            <a:xfrm>
              <a:off x="2674472" y="3380549"/>
              <a:ext cx="8671837" cy="2400657"/>
              <a:chOff x="2781480" y="4585757"/>
              <a:chExt cx="8671837" cy="24006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2781480" y="4585757"/>
                <a:ext cx="867183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돋움" panose="020B0600000101010101" pitchFamily="50" charset="-127"/>
                    <a:ea typeface="돋움" panose="020B0600000101010101" pitchFamily="50" charset="-127"/>
                  </a:rPr>
                  <a:t>다</a:t>
                </a:r>
                <a:r>
                  <a:rPr lang="en-US" altLang="ko-K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돋움" panose="020B0600000101010101" pitchFamily="50" charset="-127"/>
                    <a:ea typeface="돋움" panose="020B0600000101010101" pitchFamily="50" charset="-127"/>
                  </a:rPr>
                  <a:t>:</a:t>
                </a:r>
                <a:r>
                  <a:rPr lang="ko-KR" altLang="en-US" sz="2800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돋움" panose="020B0600000101010101" pitchFamily="50" charset="-127"/>
                    <a:ea typeface="돋움" panose="020B0600000101010101" pitchFamily="50" charset="-127"/>
                  </a:rPr>
                  <a:t>쥬</a:t>
                </a:r>
                <a:r>
                  <a:rPr lang="en-US" altLang="ko-KR" sz="2400" dirty="0" smtClean="0"/>
                  <a:t>[</a:t>
                </a:r>
                <a:r>
                  <a:rPr lang="ko-KR" altLang="en-US" sz="2400" dirty="0" smtClean="0"/>
                  <a:t>多廚</a:t>
                </a:r>
                <a:r>
                  <a:rPr lang="en-US" altLang="ko-KR" sz="2400" dirty="0" smtClean="0"/>
                  <a:t>][</a:t>
                </a:r>
                <a:r>
                  <a:rPr lang="en-US" altLang="ko-KR" sz="2400" dirty="0" err="1" smtClean="0"/>
                  <a:t>dazu</a:t>
                </a:r>
                <a:r>
                  <a:rPr lang="en-US" altLang="ko-KR" sz="2400" dirty="0" smtClean="0"/>
                  <a:t>]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①</a:t>
                </a:r>
                <a:r>
                  <a:rPr lang="en-US" altLang="ko-KR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‘</a:t>
                </a: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다양한 주방</a:t>
                </a:r>
                <a:r>
                  <a:rPr lang="en-US" altLang="ko-KR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’</a:t>
                </a: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의 </a:t>
                </a:r>
                <a:r>
                  <a:rPr lang="ko-KR" altLang="en-US" sz="2400" b="1" dirty="0" err="1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줄임말</a:t>
                </a:r>
                <a:endParaRPr lang="en-US" altLang="ko-KR" sz="2400" b="1" dirty="0" smtClean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②</a:t>
                </a:r>
                <a:r>
                  <a:rPr lang="en-US" altLang="ko-KR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</a:t>
                </a: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동네 음식점과 주민들을 연결해주는 온라인 쿠킹 클래스</a:t>
                </a:r>
                <a:endParaRPr lang="en-US" altLang="ko-KR" sz="2400" b="1" dirty="0" smtClean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  요즘 시국에는 집에서 </a:t>
                </a:r>
                <a:r>
                  <a:rPr lang="ko-KR" altLang="en-US" sz="2400" b="1" dirty="0" err="1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다쥬로</a:t>
                </a: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요리 수업 </a:t>
                </a:r>
                <a:r>
                  <a:rPr lang="ko-KR" altLang="en-US" sz="2400" b="1" dirty="0" err="1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듣는게</a:t>
                </a: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최고야</a:t>
                </a:r>
                <a:r>
                  <a:rPr lang="en-US" altLang="ko-KR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!</a:t>
                </a:r>
                <a:endParaRPr lang="ko-KR" altLang="en-US" sz="24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5269334" y="4848321"/>
                <a:ext cx="346619" cy="338554"/>
                <a:chOff x="5298518" y="4741316"/>
                <a:chExt cx="346619" cy="338554"/>
              </a:xfrm>
            </p:grpSpPr>
            <p:sp>
              <p:nvSpPr>
                <p:cNvPr id="13" name="모서리가 둥근 직사각형 12"/>
                <p:cNvSpPr/>
                <p:nvPr/>
              </p:nvSpPr>
              <p:spPr>
                <a:xfrm>
                  <a:off x="5389410" y="4772734"/>
                  <a:ext cx="193191" cy="270648"/>
                </a:xfrm>
                <a:prstGeom prst="roundRect">
                  <a:avLst/>
                </a:prstGeom>
                <a:noFill/>
                <a:ln w="19050">
                  <a:solidFill>
                    <a:srgbClr val="F777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298518" y="4741316"/>
                  <a:ext cx="34661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b="1" dirty="0" smtClean="0">
                      <a:solidFill>
                        <a:srgbClr val="F7776D"/>
                      </a:solidFill>
                    </a:rPr>
                    <a:t>명</a:t>
                  </a:r>
                  <a:endParaRPr lang="ko-KR" altLang="en-US" sz="1600" b="1" dirty="0">
                    <a:solidFill>
                      <a:srgbClr val="F7776D"/>
                    </a:solidFill>
                  </a:endParaRPr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2793192" y="6496569"/>
                <a:ext cx="346619" cy="338554"/>
                <a:chOff x="5461385" y="4721441"/>
                <a:chExt cx="346619" cy="338554"/>
              </a:xfrm>
            </p:grpSpPr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5541810" y="4744866"/>
                  <a:ext cx="218453" cy="294977"/>
                </a:xfrm>
                <a:prstGeom prst="roundRect">
                  <a:avLst/>
                </a:prstGeom>
                <a:noFill/>
                <a:ln w="19050">
                  <a:solidFill>
                    <a:srgbClr val="F777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5461385" y="4721441"/>
                  <a:ext cx="34661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F7776D"/>
                      </a:solidFill>
                    </a:rPr>
                    <a:t>예</a:t>
                  </a:r>
                  <a:endParaRPr lang="ko-KR" altLang="en-US" sz="1600" b="1" dirty="0">
                    <a:solidFill>
                      <a:srgbClr val="F7776D"/>
                    </a:solidFill>
                  </a:endParaRPr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2315183" y="3331909"/>
              <a:ext cx="8640049" cy="25727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98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7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00117 -0.210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Block Arc 31">
            <a:extLst>
              <a:ext uri="{FF2B5EF4-FFF2-40B4-BE49-F238E27FC236}">
                <a16:creationId xmlns:a16="http://schemas.microsoft.com/office/drawing/2014/main" id="{AB844BE9-277C-4E9A-B5E6-6122D3C451C1}"/>
              </a:ext>
            </a:extLst>
          </p:cNvPr>
          <p:cNvSpPr/>
          <p:nvPr/>
        </p:nvSpPr>
        <p:spPr>
          <a:xfrm flipH="1">
            <a:off x="3652120" y="2022916"/>
            <a:ext cx="6252307" cy="5876405"/>
          </a:xfrm>
          <a:prstGeom prst="blockArc">
            <a:avLst>
              <a:gd name="adj1" fmla="val 10800000"/>
              <a:gd name="adj2" fmla="val 14636"/>
              <a:gd name="adj3" fmla="val 8481"/>
            </a:avLst>
          </a:prstGeom>
          <a:solidFill>
            <a:schemeClr val="accent1">
              <a:lumMod val="20000"/>
              <a:lumOff val="8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81" y="1227071"/>
            <a:ext cx="1858882" cy="185888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28780" y="1246965"/>
            <a:ext cx="3310438" cy="1560635"/>
            <a:chOff x="4828780" y="769445"/>
            <a:chExt cx="3310438" cy="156063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80" y="1076184"/>
              <a:ext cx="1094740" cy="109474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4359" y="769445"/>
              <a:ext cx="734859" cy="734859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136">
              <a:off x="5963415" y="1888755"/>
              <a:ext cx="463187" cy="44132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5495">
              <a:off x="6956339" y="1873537"/>
              <a:ext cx="463187" cy="441325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32257">
              <a:off x="5904131" y="1880915"/>
              <a:ext cx="194731" cy="20437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228273" y="1273244"/>
            <a:ext cx="3330307" cy="1672185"/>
            <a:chOff x="5228273" y="795724"/>
            <a:chExt cx="3330307" cy="1672185"/>
          </a:xfrm>
        </p:grpSpPr>
        <p:grpSp>
          <p:nvGrpSpPr>
            <p:cNvPr id="10" name="그룹 9"/>
            <p:cNvGrpSpPr/>
            <p:nvPr/>
          </p:nvGrpSpPr>
          <p:grpSpPr>
            <a:xfrm>
              <a:off x="7437251" y="1383562"/>
              <a:ext cx="1121329" cy="1084347"/>
              <a:chOff x="2570116" y="1242293"/>
              <a:chExt cx="1121329" cy="1084347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8689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242293"/>
                <a:ext cx="1094740" cy="444428"/>
              </a:xfrm>
              <a:prstGeom prst="rect">
                <a:avLst/>
              </a:prstGeom>
            </p:spPr>
          </p:pic>
        </p:grpSp>
        <p:grpSp>
          <p:nvGrpSpPr>
            <p:cNvPr id="68" name="그룹 67"/>
            <p:cNvGrpSpPr/>
            <p:nvPr/>
          </p:nvGrpSpPr>
          <p:grpSpPr>
            <a:xfrm>
              <a:off x="5228273" y="811191"/>
              <a:ext cx="758907" cy="697537"/>
              <a:chOff x="2570116" y="1161013"/>
              <a:chExt cx="1121329" cy="1094507"/>
            </a:xfrm>
          </p:grpSpPr>
          <p:pic>
            <p:nvPicPr>
              <p:cNvPr id="69" name="그림 6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1577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161013"/>
                <a:ext cx="1094740" cy="444428"/>
              </a:xfrm>
              <a:prstGeom prst="rect">
                <a:avLst/>
              </a:prstGeom>
            </p:spPr>
          </p:pic>
        </p:grp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2568">
              <a:off x="7495106" y="795724"/>
              <a:ext cx="603923" cy="603923"/>
            </a:xfrm>
            <a:prstGeom prst="rect">
              <a:avLst/>
            </a:prstGeom>
          </p:spPr>
        </p:pic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625">
            <a:off x="5206360" y="2218827"/>
            <a:ext cx="603923" cy="603923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C032E0-A5F9-48B4-ADA8-2441EAF3DF9D}"/>
              </a:ext>
            </a:extLst>
          </p:cNvPr>
          <p:cNvSpPr/>
          <p:nvPr/>
        </p:nvSpPr>
        <p:spPr>
          <a:xfrm>
            <a:off x="4066633" y="574151"/>
            <a:ext cx="54232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i="1" spc="300" dirty="0" smtClean="0">
                <a:ln>
                  <a:solidFill>
                    <a:srgbClr val="535353"/>
                  </a:solidFill>
                </a:ln>
                <a:solidFill>
                  <a:srgbClr val="C8B4B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소상공인의 경제적 어려움</a:t>
            </a:r>
            <a:endParaRPr lang="ko-KR" altLang="en-US" sz="3200" b="1" i="1" spc="300" dirty="0">
              <a:ln>
                <a:solidFill>
                  <a:srgbClr val="535353"/>
                </a:solidFill>
              </a:ln>
              <a:solidFill>
                <a:srgbClr val="C8B4B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73236" y="3601927"/>
            <a:ext cx="9416561" cy="2744847"/>
          </a:xfrm>
          <a:prstGeom prst="roundRect">
            <a:avLst/>
          </a:prstGeom>
          <a:solidFill>
            <a:srgbClr val="E6ECF7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532908" y="4117585"/>
            <a:ext cx="3422324" cy="2191635"/>
            <a:chOff x="7841451" y="4298603"/>
            <a:chExt cx="3422324" cy="2191635"/>
          </a:xfrm>
        </p:grpSpPr>
        <p:grpSp>
          <p:nvGrpSpPr>
            <p:cNvPr id="18" name="그룹 17"/>
            <p:cNvGrpSpPr/>
            <p:nvPr/>
          </p:nvGrpSpPr>
          <p:grpSpPr>
            <a:xfrm>
              <a:off x="8436934" y="4298603"/>
              <a:ext cx="2826841" cy="2191635"/>
              <a:chOff x="8412500" y="4046297"/>
              <a:chExt cx="2826841" cy="2191635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990" y="4046297"/>
                <a:ext cx="1506351" cy="161039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2500" y="4867872"/>
                <a:ext cx="1320490" cy="137006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7B52252-EC47-4A0C-9B77-DFB8F3349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3450" y="4725499"/>
                <a:ext cx="1370827" cy="1465510"/>
              </a:xfrm>
              <a:prstGeom prst="rect">
                <a:avLst/>
              </a:prstGeom>
            </p:spPr>
          </p:pic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7841451" y="4361278"/>
              <a:ext cx="214674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1" i="1" spc="300" dirty="0" err="1" smtClean="0">
                  <a:ln>
                    <a:solidFill>
                      <a:srgbClr val="535353"/>
                    </a:solidFill>
                  </a:ln>
                  <a:solidFill>
                    <a:srgbClr val="FFC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밀키트</a:t>
              </a:r>
              <a:endParaRPr lang="ko-KR" altLang="en-US" sz="4800" b="1" i="1" spc="300" dirty="0">
                <a:ln>
                  <a:solidFill>
                    <a:srgbClr val="535353"/>
                  </a:solidFill>
                </a:ln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170157" y="3718377"/>
            <a:ext cx="3458733" cy="2445032"/>
            <a:chOff x="1687598" y="4057664"/>
            <a:chExt cx="3458733" cy="24450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072" y="4644772"/>
              <a:ext cx="1689259" cy="18158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84"/>
            <a:stretch/>
          </p:blipFill>
          <p:spPr>
            <a:xfrm>
              <a:off x="3457072" y="4226745"/>
              <a:ext cx="1548765" cy="506367"/>
            </a:xfrm>
            <a:prstGeom prst="rect">
              <a:avLst/>
            </a:prstGeom>
          </p:spPr>
        </p:pic>
        <p:sp>
          <p:nvSpPr>
            <p:cNvPr id="26" name="타원형 설명선 25"/>
            <p:cNvSpPr/>
            <p:nvPr/>
          </p:nvSpPr>
          <p:spPr>
            <a:xfrm flipH="1">
              <a:off x="2115184" y="4057664"/>
              <a:ext cx="1383636" cy="1026490"/>
            </a:xfrm>
            <a:prstGeom prst="wedgeEllipseCallout">
              <a:avLst>
                <a:gd name="adj1" fmla="val -54547"/>
                <a:gd name="adj2" fmla="val 5487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622" y="4213466"/>
              <a:ext cx="732187" cy="787050"/>
            </a:xfrm>
            <a:prstGeom prst="rect">
              <a:avLst/>
            </a:prstGeom>
          </p:spPr>
        </p:pic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1687598" y="5302367"/>
              <a:ext cx="218521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방구석</a:t>
              </a:r>
              <a:endParaRPr lang="en-US" altLang="ko-KR" sz="3600" b="1" i="1" spc="300" dirty="0" smtClean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 algn="r"/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취미생활</a:t>
              </a:r>
              <a:endParaRPr lang="ko-KR" altLang="en-US" sz="3600" b="1" i="1" spc="300" dirty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43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101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7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E0DC1B-35E2-4933-AC57-F3E5F6C767B5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06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176D3-ABAD-4D94-A50C-7AEC16D3B797}"/>
              </a:ext>
            </a:extLst>
          </p:cNvPr>
          <p:cNvSpPr txBox="1"/>
          <p:nvPr/>
        </p:nvSpPr>
        <p:spPr>
          <a:xfrm>
            <a:off x="3043439" y="507861"/>
            <a:ext cx="6096000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226136" y="2855111"/>
            <a:ext cx="1938050" cy="1756654"/>
            <a:chOff x="1611611" y="2022035"/>
            <a:chExt cx="1938050" cy="17566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B52252-EC47-4A0C-9B77-DFB8F3349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958" y="2022035"/>
              <a:ext cx="1248257" cy="12482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18B8F-AC4E-413D-A088-4CBC296B3302}"/>
                </a:ext>
              </a:extLst>
            </p:cNvPr>
            <p:cNvSpPr txBox="1"/>
            <p:nvPr/>
          </p:nvSpPr>
          <p:spPr>
            <a:xfrm>
              <a:off x="1611611" y="3203723"/>
              <a:ext cx="1938050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kern="0" dirty="0"/>
                <a:t>기획배경</a:t>
              </a:r>
              <a:endParaRPr lang="en-US" altLang="ko-KR" sz="4000" b="1" kern="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7B7BDC-1369-469E-8731-E214922F1368}"/>
                </a:ext>
              </a:extLst>
            </p:cNvPr>
            <p:cNvCxnSpPr>
              <a:cxnSpLocks/>
            </p:cNvCxnSpPr>
            <p:nvPr/>
          </p:nvCxnSpPr>
          <p:spPr>
            <a:xfrm>
              <a:off x="1792568" y="3778689"/>
              <a:ext cx="1600200" cy="0"/>
            </a:xfrm>
            <a:prstGeom prst="line">
              <a:avLst/>
            </a:prstGeom>
            <a:ln w="76200">
              <a:solidFill>
                <a:srgbClr val="5F5E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4968001" y="2792554"/>
            <a:ext cx="2246876" cy="1823222"/>
            <a:chOff x="3760673" y="3404817"/>
            <a:chExt cx="2246876" cy="18232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50EACE-0EAD-4F87-A818-24547CA97036}"/>
                </a:ext>
              </a:extLst>
            </p:cNvPr>
            <p:cNvSpPr txBox="1"/>
            <p:nvPr/>
          </p:nvSpPr>
          <p:spPr>
            <a:xfrm>
              <a:off x="3760673" y="4653073"/>
              <a:ext cx="2246876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kern="0" dirty="0" err="1" smtClean="0"/>
                <a:t>기획내용</a:t>
              </a:r>
              <a:endParaRPr lang="en-US" altLang="ko-KR" sz="4000" b="1" kern="0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096043" y="3404817"/>
              <a:ext cx="1600200" cy="1819211"/>
              <a:chOff x="4096043" y="3404817"/>
              <a:chExt cx="1600200" cy="181921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D0E545F-E3A0-466C-A8EB-BDB0B64C3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9983" y="3404817"/>
                <a:ext cx="1248257" cy="1248257"/>
              </a:xfrm>
              <a:prstGeom prst="rect">
                <a:avLst/>
              </a:prstGeom>
            </p:spPr>
          </p:pic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AC4DF81-AF53-4028-8335-238E0FEA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6043" y="5224028"/>
                <a:ext cx="1600200" cy="0"/>
              </a:xfrm>
              <a:prstGeom prst="line">
                <a:avLst/>
              </a:prstGeom>
              <a:ln w="76200">
                <a:solidFill>
                  <a:srgbClr val="5F5E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/>
          <p:cNvGrpSpPr/>
          <p:nvPr/>
        </p:nvGrpSpPr>
        <p:grpSpPr>
          <a:xfrm>
            <a:off x="8018692" y="2792554"/>
            <a:ext cx="2246876" cy="1823223"/>
            <a:chOff x="8502077" y="3400805"/>
            <a:chExt cx="2246876" cy="1823223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BEAA8C8-90D9-48B8-AE99-D40DDC23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387" y="3400805"/>
              <a:ext cx="1248257" cy="12482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F268F4-A612-4744-AE0A-728B45A98F4D}"/>
                </a:ext>
              </a:extLst>
            </p:cNvPr>
            <p:cNvSpPr txBox="1"/>
            <p:nvPr/>
          </p:nvSpPr>
          <p:spPr>
            <a:xfrm>
              <a:off x="8502077" y="4649062"/>
              <a:ext cx="2246876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kern="0" dirty="0" smtClean="0"/>
                <a:t>팀 소개</a:t>
              </a:r>
              <a:endParaRPr lang="en-US" altLang="ko-KR" sz="2400" b="1" kern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68B231E-7FCB-4544-AF00-93E1EE0D08B0}"/>
                </a:ext>
              </a:extLst>
            </p:cNvPr>
            <p:cNvCxnSpPr>
              <a:cxnSpLocks/>
            </p:cNvCxnSpPr>
            <p:nvPr/>
          </p:nvCxnSpPr>
          <p:spPr>
            <a:xfrm>
              <a:off x="8825415" y="5224028"/>
              <a:ext cx="1600200" cy="0"/>
            </a:xfrm>
            <a:prstGeom prst="line">
              <a:avLst/>
            </a:prstGeom>
            <a:ln w="76200">
              <a:solidFill>
                <a:srgbClr val="5F5E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608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737071-2C86-4F20-BBAC-731681819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29" y="616622"/>
            <a:ext cx="795600" cy="795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E7A777-B45B-415D-A5BA-C45A74C8E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579" y="1671259"/>
            <a:ext cx="3632311" cy="20307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E0DC1B-35E2-4933-AC57-F3E5F6C767B5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D3563E-97C0-4D8D-9389-E07F7C6B9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29" y="583240"/>
            <a:ext cx="795600" cy="7956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EFC64B-0E8B-4D50-A54A-93D4BDB3A181}"/>
              </a:ext>
            </a:extLst>
          </p:cNvPr>
          <p:cNvSpPr/>
          <p:nvPr/>
        </p:nvSpPr>
        <p:spPr>
          <a:xfrm>
            <a:off x="2910029" y="683908"/>
            <a:ext cx="6359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kumimoji="0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기획소개</a:t>
            </a: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  </a:t>
            </a: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DAZU(</a:t>
            </a:r>
            <a:r>
              <a:rPr lang="ko-KR" altLang="en-US" sz="2400" b="1" kern="0" dirty="0" err="1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다쥬</a:t>
            </a: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: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다양한 주방</a:t>
            </a: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의 탄생</a:t>
            </a:r>
            <a:endParaRPr kumimoji="0" lang="en-US" altLang="ko-KR" sz="2400" b="1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16ACF6-A568-440C-9D54-FFAE2FAE2B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22" b="33737"/>
          <a:stretch/>
        </p:blipFill>
        <p:spPr>
          <a:xfrm>
            <a:off x="5541355" y="2131144"/>
            <a:ext cx="285515" cy="2342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69C5B7A-9B03-41A4-84A4-CC24BA3465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1" t="33760"/>
          <a:stretch/>
        </p:blipFill>
        <p:spPr>
          <a:xfrm>
            <a:off x="10710226" y="2190100"/>
            <a:ext cx="287712" cy="2342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594FCF-E6AE-4F8C-9C6A-688E5129A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917" y="4885933"/>
            <a:ext cx="3208096" cy="3208096"/>
          </a:xfrm>
          <a:prstGeom prst="rect">
            <a:avLst/>
          </a:prstGeom>
        </p:spPr>
      </p:pic>
      <p:sp>
        <p:nvSpPr>
          <p:cNvPr id="26" name="직사각형 63">
            <a:extLst>
              <a:ext uri="{FF2B5EF4-FFF2-40B4-BE49-F238E27FC236}">
                <a16:creationId xmlns:a16="http://schemas.microsoft.com/office/drawing/2014/main" id="{79D665ED-6438-4C53-BC15-E233A9B47008}"/>
              </a:ext>
            </a:extLst>
          </p:cNvPr>
          <p:cNvSpPr/>
          <p:nvPr/>
        </p:nvSpPr>
        <p:spPr>
          <a:xfrm>
            <a:off x="8384632" y="2884238"/>
            <a:ext cx="2325594" cy="234253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rgbClr val="FFC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옅은이(가) 표시된 사진&#10;&#10;자동 생성된 설명">
            <a:extLst>
              <a:ext uri="{FF2B5EF4-FFF2-40B4-BE49-F238E27FC236}">
                <a16:creationId xmlns:a16="http://schemas.microsoft.com/office/drawing/2014/main" id="{C3C1C7BA-FE6D-4471-9D16-A9C783022E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153">
            <a:off x="10474606" y="3983021"/>
            <a:ext cx="1046665" cy="10466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87A612-2E10-4B3B-A199-72F63A6C3C91}"/>
              </a:ext>
            </a:extLst>
          </p:cNvPr>
          <p:cNvSpPr txBox="1"/>
          <p:nvPr/>
        </p:nvSpPr>
        <p:spPr>
          <a:xfrm>
            <a:off x="5230829" y="2248271"/>
            <a:ext cx="6094602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dirty="0">
                <a:solidFill>
                  <a:srgbClr val="37352F"/>
                </a:solidFill>
                <a:effectLst/>
                <a:latin typeface="-apple-system"/>
              </a:rPr>
              <a:t>주변 맛집의 인기 메뉴가 우리 집으로</a:t>
            </a:r>
            <a:r>
              <a:rPr lang="en-US" altLang="ko-KR" sz="2000" b="1" i="1" dirty="0">
                <a:solidFill>
                  <a:srgbClr val="37352F"/>
                </a:solidFill>
                <a:effectLst/>
                <a:latin typeface="-apple-system"/>
              </a:rPr>
              <a:t>!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dirty="0">
                <a:solidFill>
                  <a:srgbClr val="37352F"/>
                </a:solidFill>
                <a:effectLst/>
                <a:latin typeface="-apple-system"/>
              </a:rPr>
              <a:t>동네 음식점과 연결된 온라인 쿠킹 클래스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311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6">
            <a:extLst>
              <a:ext uri="{FF2B5EF4-FFF2-40B4-BE49-F238E27FC236}">
                <a16:creationId xmlns:a16="http://schemas.microsoft.com/office/drawing/2014/main" id="{326992D7-48F1-4750-9B9C-7343A1C6EF84}"/>
              </a:ext>
            </a:extLst>
          </p:cNvPr>
          <p:cNvSpPr/>
          <p:nvPr/>
        </p:nvSpPr>
        <p:spPr>
          <a:xfrm rot="5400000" flipV="1">
            <a:off x="4514129" y="845818"/>
            <a:ext cx="2371261" cy="5166363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BE0F3-70BC-4D9A-BBDB-EC858F196AF6}"/>
              </a:ext>
            </a:extLst>
          </p:cNvPr>
          <p:cNvSpPr txBox="1"/>
          <p:nvPr/>
        </p:nvSpPr>
        <p:spPr>
          <a:xfrm>
            <a:off x="3002280" y="2782520"/>
            <a:ext cx="6096000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 소개</a:t>
            </a:r>
            <a:endParaRPr lang="en-US" altLang="ko-KR" sz="4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rgbClr val="EFF7BB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44527" y="484261"/>
            <a:ext cx="9972310" cy="6156617"/>
          </a:xfrm>
          <a:prstGeom prst="roundRect">
            <a:avLst>
              <a:gd name="adj" fmla="val 11207"/>
            </a:avLst>
          </a:prstGeom>
          <a:blipFill>
            <a:blip r:embed="rId2"/>
            <a:stretch>
              <a:fillRect/>
            </a:stretch>
          </a:blipFill>
          <a:ln w="698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6113" y="2397760"/>
            <a:ext cx="8257327" cy="1783814"/>
            <a:chOff x="2009518" y="503565"/>
            <a:chExt cx="9821353" cy="2149822"/>
          </a:xfrm>
        </p:grpSpPr>
        <p:grpSp>
          <p:nvGrpSpPr>
            <p:cNvPr id="13" name="그룹 12"/>
            <p:cNvGrpSpPr/>
            <p:nvPr/>
          </p:nvGrpSpPr>
          <p:grpSpPr>
            <a:xfrm>
              <a:off x="3056733" y="729668"/>
              <a:ext cx="1380149" cy="1862048"/>
              <a:chOff x="3148790" y="698471"/>
              <a:chExt cx="1380149" cy="186204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148790" y="698471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2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대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174455" y="727799"/>
                <a:ext cx="1354484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대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150014" y="781872"/>
              <a:ext cx="1375843" cy="1862048"/>
              <a:chOff x="5238231" y="722763"/>
              <a:chExt cx="1375843" cy="1862048"/>
            </a:xfrm>
          </p:grpSpPr>
          <p:sp>
            <p:nvSpPr>
              <p:cNvPr id="34" name="TextBox 33"/>
              <p:cNvSpPr txBox="1"/>
              <p:nvPr/>
            </p:nvSpPr>
            <p:spPr>
              <a:xfrm rot="21304071">
                <a:off x="5238231" y="722763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2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defRPr>
                </a:lvl1pPr>
              </a:lstStyle>
              <a:p>
                <a:r>
                  <a:rPr lang="ko-KR" altLang="en-US"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21311025">
                <a:off x="5253169" y="756022"/>
                <a:ext cx="1219423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dirty="0">
                    <a:ln w="41275">
                      <a:solidFill>
                        <a:srgbClr val="41719C"/>
                      </a:solidFill>
                    </a:ln>
                    <a:solidFill>
                      <a:srgbClr val="EDF107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009518" y="837505"/>
              <a:ext cx="1399623" cy="1815882"/>
              <a:chOff x="2009518" y="837505"/>
              <a:chExt cx="1399623" cy="1815882"/>
            </a:xfrm>
          </p:grpSpPr>
          <p:sp>
            <p:nvSpPr>
              <p:cNvPr id="32" name="TextBox 31"/>
              <p:cNvSpPr txBox="1"/>
              <p:nvPr/>
            </p:nvSpPr>
            <p:spPr>
              <a:xfrm rot="21134024">
                <a:off x="2009518" y="837505"/>
                <a:ext cx="1375843" cy="181588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2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defRPr>
                </a:lvl1pPr>
              </a:lstStyle>
              <a:p>
                <a:r>
                  <a:rPr lang="ko-KR" altLang="en-US"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사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21134024">
                <a:off x="2033298" y="854308"/>
                <a:ext cx="1375843" cy="178510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0" b="1" spc="-15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사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081041" y="711645"/>
              <a:ext cx="1375843" cy="1862048"/>
              <a:chOff x="4193448" y="668637"/>
              <a:chExt cx="1375843" cy="1862048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193448" y="668637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2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defRPr>
                </a:lvl1pPr>
              </a:lstStyle>
              <a:p>
                <a:r>
                  <a:rPr lang="ko-KR" altLang="en-US" dirty="0"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일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224091" y="686660"/>
                <a:ext cx="1311101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일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9115755" y="769534"/>
              <a:ext cx="1387105" cy="1862048"/>
              <a:chOff x="9361625" y="824931"/>
              <a:chExt cx="1387105" cy="1862048"/>
            </a:xfrm>
          </p:grpSpPr>
          <p:sp>
            <p:nvSpPr>
              <p:cNvPr id="28" name="TextBox 27"/>
              <p:cNvSpPr txBox="1"/>
              <p:nvPr/>
            </p:nvSpPr>
            <p:spPr>
              <a:xfrm rot="500725">
                <a:off x="9361625" y="824931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3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려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487527">
                <a:off x="9402356" y="864937"/>
                <a:ext cx="1346374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3492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>
                    <a:ln w="41275">
                      <a:solidFill>
                        <a:srgbClr val="41719C"/>
                      </a:solidFill>
                    </a:ln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려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455028" y="694355"/>
              <a:ext cx="1375843" cy="1862048"/>
              <a:chOff x="10724683" y="904408"/>
              <a:chExt cx="1375843" cy="1862048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0724683" y="904408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b="1" spc="-150">
                    <a:ln w="6985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!</a:t>
                </a:r>
                <a:endParaRPr lang="ko-KR" altLang="en-US" sz="11500" b="1" spc="-150">
                  <a:ln w="6985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35193" y="951358"/>
                <a:ext cx="734296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3492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en-US" altLang="ko-KR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!</a:t>
                </a:r>
                <a:endParaRPr lang="ko-KR" altLang="en-US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995109" y="742128"/>
              <a:ext cx="1498680" cy="1862048"/>
              <a:chOff x="8163869" y="772253"/>
              <a:chExt cx="1498680" cy="186204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8163869" y="772253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5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말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222637" y="821348"/>
                <a:ext cx="1439912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34925">
                      <a:solidFill>
                        <a:srgbClr val="41719C"/>
                      </a:solidFill>
                    </a:ln>
                    <a:solidFill>
                      <a:srgbClr val="EDF107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dirty="0">
                    <a:ln w="41275">
                      <a:solidFill>
                        <a:srgbClr val="41719C"/>
                      </a:solidFill>
                    </a:ln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말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776007" y="503565"/>
              <a:ext cx="1375843" cy="2123658"/>
              <a:chOff x="6776007" y="503565"/>
              <a:chExt cx="1375843" cy="2123658"/>
            </a:xfrm>
          </p:grpSpPr>
          <p:sp>
            <p:nvSpPr>
              <p:cNvPr id="21" name="TextBox 20"/>
              <p:cNvSpPr txBox="1"/>
              <p:nvPr/>
            </p:nvSpPr>
            <p:spPr>
              <a:xfrm rot="316545">
                <a:off x="6776007" y="503565"/>
                <a:ext cx="1375843" cy="212365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7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못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317988">
                <a:off x="6814995" y="557309"/>
                <a:ext cx="1270397" cy="1938992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3492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1200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못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630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54595" y="2770167"/>
            <a:ext cx="3658278" cy="440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분포현황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44525" y="1228591"/>
            <a:ext cx="11556999" cy="68326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최고의 팀원으로 구성되었습니다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양쪽 모서리가 둥근 사각형 81"/>
          <p:cNvSpPr/>
          <p:nvPr/>
        </p:nvSpPr>
        <p:spPr>
          <a:xfrm>
            <a:off x="5872384" y="971236"/>
            <a:ext cx="1501280" cy="2573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8B27A"/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사대일은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못말려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90346" y="3311850"/>
            <a:ext cx="9620934" cy="7571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여자 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남자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650A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288599" y="6084277"/>
            <a:ext cx="794829" cy="305258"/>
            <a:chOff x="4745803" y="6084277"/>
            <a:chExt cx="794829" cy="30525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구소현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321251" y="6084277"/>
            <a:ext cx="794829" cy="305258"/>
            <a:chOff x="5778455" y="6084277"/>
            <a:chExt cx="794829" cy="30525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53903" y="6084277"/>
            <a:ext cx="794829" cy="305258"/>
            <a:chOff x="6811107" y="6084277"/>
            <a:chExt cx="794829" cy="30525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386555" y="6084277"/>
            <a:ext cx="794829" cy="305258"/>
            <a:chOff x="7843759" y="6084277"/>
            <a:chExt cx="794829" cy="30525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412873" y="6084277"/>
            <a:ext cx="794829" cy="305258"/>
            <a:chOff x="7843759" y="6084277"/>
            <a:chExt cx="794829" cy="305258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93" y="4664347"/>
            <a:ext cx="557476" cy="1226448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27" y="4666528"/>
            <a:ext cx="557476" cy="122644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28" y="4665818"/>
            <a:ext cx="557476" cy="1226448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8" y="4664348"/>
            <a:ext cx="557476" cy="122644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90" y="4665817"/>
            <a:ext cx="557476" cy="12264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376844"/>
            <a:ext cx="12895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기대효과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33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54595" y="2770167"/>
            <a:ext cx="3658278" cy="440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소속별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분포현황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44525" y="1228591"/>
            <a:ext cx="11556999" cy="68326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최고의 팀원으로 구성되었습니다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양쪽 모서리가 둥근 사각형 81"/>
          <p:cNvSpPr/>
          <p:nvPr/>
        </p:nvSpPr>
        <p:spPr>
          <a:xfrm>
            <a:off x="5872384" y="971236"/>
            <a:ext cx="1501280" cy="2573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8B27A"/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사대일은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못말려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90346" y="3311850"/>
            <a:ext cx="9620934" cy="7571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취업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SSAFY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650A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288599" y="6084277"/>
            <a:ext cx="794829" cy="305258"/>
            <a:chOff x="4745803" y="6084277"/>
            <a:chExt cx="794829" cy="30525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구소현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321251" y="6084277"/>
            <a:ext cx="794829" cy="305258"/>
            <a:chOff x="5778455" y="6084277"/>
            <a:chExt cx="794829" cy="30525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53903" y="6084277"/>
            <a:ext cx="794829" cy="305258"/>
            <a:chOff x="6811107" y="6084277"/>
            <a:chExt cx="794829" cy="30525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386555" y="6084277"/>
            <a:ext cx="794829" cy="305258"/>
            <a:chOff x="7843759" y="6084277"/>
            <a:chExt cx="794829" cy="30525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412873" y="6084277"/>
            <a:ext cx="794829" cy="305258"/>
            <a:chOff x="7843759" y="6084277"/>
            <a:chExt cx="794829" cy="305258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93" y="4664347"/>
            <a:ext cx="557476" cy="122644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90" y="4665817"/>
            <a:ext cx="557476" cy="122644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558">
            <a:off x="5404469" y="4843365"/>
            <a:ext cx="186155" cy="18615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8442" flipH="1">
            <a:off x="5830446" y="4843362"/>
            <a:ext cx="186155" cy="18615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558">
            <a:off x="6430649" y="4843365"/>
            <a:ext cx="186155" cy="18615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8442" flipH="1">
            <a:off x="6856626" y="4843362"/>
            <a:ext cx="186155" cy="18615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558">
            <a:off x="7457059" y="4843365"/>
            <a:ext cx="186155" cy="186155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8442" flipH="1">
            <a:off x="7883036" y="4843362"/>
            <a:ext cx="186155" cy="18615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558">
            <a:off x="8490033" y="4843365"/>
            <a:ext cx="186155" cy="18615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8442" flipH="1">
            <a:off x="8916010" y="4843362"/>
            <a:ext cx="186155" cy="18615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34" y="4662351"/>
            <a:ext cx="557476" cy="1226448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85" y="4674334"/>
            <a:ext cx="557476" cy="122644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79" y="4667851"/>
            <a:ext cx="557476" cy="12264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82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99" y="4673274"/>
            <a:ext cx="557476" cy="122644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754595" y="2770167"/>
            <a:ext cx="3658278" cy="440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전공별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분포현황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44525" y="1228591"/>
            <a:ext cx="11556999" cy="68326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최고의 팀원으로 구성되었습니다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양쪽 모서리가 둥근 사각형 81"/>
          <p:cNvSpPr/>
          <p:nvPr/>
        </p:nvSpPr>
        <p:spPr>
          <a:xfrm>
            <a:off x="5872384" y="971236"/>
            <a:ext cx="1501280" cy="2573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8B27A"/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사대일은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못말려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94560" y="3311850"/>
            <a:ext cx="9316720" cy="7571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산업공학 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전자공학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컴퓨터공학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3BA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3BA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650A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51" y="4676898"/>
            <a:ext cx="557476" cy="122644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83" y="4672218"/>
            <a:ext cx="557476" cy="122644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2336"/>
            <a:ext cx="557476" cy="122644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71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3445942" y="3303431"/>
            <a:ext cx="6354164" cy="7571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Front-End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Back-End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650A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99" y="4673274"/>
            <a:ext cx="557476" cy="122644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82" y="4673274"/>
            <a:ext cx="557476" cy="122644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3274"/>
            <a:ext cx="557476" cy="122644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99" y="4673274"/>
            <a:ext cx="557476" cy="122644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754595" y="2770167"/>
            <a:ext cx="3658278" cy="440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파트별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분포현황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44525" y="1228591"/>
            <a:ext cx="11556999" cy="68326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최고의 팀원으로 구성되었습니다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양쪽 모서리가 둥근 사각형 81"/>
          <p:cNvSpPr/>
          <p:nvPr/>
        </p:nvSpPr>
        <p:spPr>
          <a:xfrm>
            <a:off x="5872384" y="971236"/>
            <a:ext cx="1501280" cy="2573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8B27A"/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사대일은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못말려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84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99" y="4673274"/>
            <a:ext cx="557476" cy="122644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3274"/>
            <a:ext cx="557476" cy="122644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99" y="4673274"/>
            <a:ext cx="557476" cy="122644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030071" y="709768"/>
            <a:ext cx="7225552" cy="3334419"/>
          </a:xfrm>
          <a:prstGeom prst="roundRect">
            <a:avLst>
              <a:gd name="adj" fmla="val 17132"/>
            </a:avLst>
          </a:prstGeom>
          <a:blipFill>
            <a:blip r:embed="rId5"/>
            <a:stretch>
              <a:fillRect/>
            </a:stretch>
          </a:blip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>
            <a:off x="3301583" y="2834541"/>
            <a:ext cx="1950481" cy="1130821"/>
          </a:xfrm>
          <a:prstGeom prst="wedgeEllipseCallout">
            <a:avLst>
              <a:gd name="adj1" fmla="val 39158"/>
              <a:gd name="adj2" fmla="val 95901"/>
            </a:avLst>
          </a:prstGeom>
          <a:solidFill>
            <a:srgbClr val="7DDD6F"/>
          </a:solid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31" y="4671673"/>
            <a:ext cx="557476" cy="122644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0073"/>
          <a:stretch/>
        </p:blipFill>
        <p:spPr>
          <a:xfrm flipH="1">
            <a:off x="8356867" y="2626748"/>
            <a:ext cx="1840520" cy="1138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그룹 36"/>
          <p:cNvGrpSpPr/>
          <p:nvPr/>
        </p:nvGrpSpPr>
        <p:grpSpPr>
          <a:xfrm>
            <a:off x="5632107" y="903687"/>
            <a:ext cx="1810666" cy="990060"/>
            <a:chOff x="5262093" y="625715"/>
            <a:chExt cx="1810666" cy="990060"/>
          </a:xfrm>
        </p:grpSpPr>
        <p:grpSp>
          <p:nvGrpSpPr>
            <p:cNvPr id="62" name="그룹 61"/>
            <p:cNvGrpSpPr/>
            <p:nvPr/>
          </p:nvGrpSpPr>
          <p:grpSpPr>
            <a:xfrm>
              <a:off x="5262093" y="692445"/>
              <a:ext cx="1003021" cy="923330"/>
              <a:chOff x="4402572" y="504702"/>
              <a:chExt cx="1411603" cy="923330"/>
            </a:xfrm>
          </p:grpSpPr>
          <p:sp>
            <p:nvSpPr>
              <p:cNvPr id="63" name="TextBox 62"/>
              <p:cNvSpPr txBox="1"/>
              <p:nvPr/>
            </p:nvSpPr>
            <p:spPr>
              <a:xfrm rot="21134024">
                <a:off x="4402572" y="504702"/>
                <a:ext cx="1375843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400" b="1" spc="-150" dirty="0">
                    <a:ln w="508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정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21134024">
                <a:off x="4438331" y="548279"/>
                <a:ext cx="1375844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b="1" spc="-15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정</a:t>
                </a: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782666" y="625715"/>
              <a:ext cx="794950" cy="923330"/>
              <a:chOff x="5195488" y="264919"/>
              <a:chExt cx="1422717" cy="92333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195488" y="264919"/>
                <a:ext cx="1354484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 dirty="0">
                    <a:ln w="76200">
                      <a:solidFill>
                        <a:schemeClr val="bg1"/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예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263720" y="304085"/>
                <a:ext cx="1354485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예</a:t>
                </a: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6367939" y="641645"/>
              <a:ext cx="704820" cy="923330"/>
              <a:chOff x="6048092" y="275871"/>
              <a:chExt cx="1350210" cy="92333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048092" y="275871"/>
                <a:ext cx="1311101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림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087201" y="323408"/>
                <a:ext cx="1311101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림</a:t>
                </a: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5619280" y="1781350"/>
            <a:ext cx="3385068" cy="2031325"/>
            <a:chOff x="5852363" y="1602054"/>
            <a:chExt cx="3385068" cy="2031325"/>
          </a:xfrm>
        </p:grpSpPr>
        <p:sp>
          <p:nvSpPr>
            <p:cNvPr id="73" name="직사각형 63">
              <a:extLst>
                <a:ext uri="{FF2B5EF4-FFF2-40B4-BE49-F238E27FC236}">
                  <a16:creationId xmlns:a16="http://schemas.microsoft.com/office/drawing/2014/main" id="{845F2211-80E8-4811-8635-10D9EAA9F628}"/>
                </a:ext>
              </a:extLst>
            </p:cNvPr>
            <p:cNvSpPr/>
            <p:nvPr/>
          </p:nvSpPr>
          <p:spPr>
            <a:xfrm>
              <a:off x="5903413" y="1823303"/>
              <a:ext cx="2703433" cy="351111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63">
              <a:extLst>
                <a:ext uri="{FF2B5EF4-FFF2-40B4-BE49-F238E27FC236}">
                  <a16:creationId xmlns:a16="http://schemas.microsoft.com/office/drawing/2014/main" id="{845F2211-80E8-4811-8635-10D9EAA9F628}"/>
                </a:ext>
              </a:extLst>
            </p:cNvPr>
            <p:cNvSpPr/>
            <p:nvPr/>
          </p:nvSpPr>
          <p:spPr>
            <a:xfrm>
              <a:off x="5911411" y="2437187"/>
              <a:ext cx="2703433" cy="351111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63">
              <a:extLst>
                <a:ext uri="{FF2B5EF4-FFF2-40B4-BE49-F238E27FC236}">
                  <a16:creationId xmlns:a16="http://schemas.microsoft.com/office/drawing/2014/main" id="{845F2211-80E8-4811-8635-10D9EAA9F628}"/>
                </a:ext>
              </a:extLst>
            </p:cNvPr>
            <p:cNvSpPr/>
            <p:nvPr/>
          </p:nvSpPr>
          <p:spPr>
            <a:xfrm>
              <a:off x="5852363" y="3113778"/>
              <a:ext cx="2210183" cy="351111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80813" y="1602054"/>
              <a:ext cx="33566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# </a:t>
              </a:r>
              <a:r>
                <a:rPr lang="ko-KR" altLang="en-US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절대권력 팀장님</a:t>
              </a:r>
              <a:endPara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# 4</a:t>
              </a:r>
              <a:r>
                <a:rPr lang="ko-KR" altLang="en-US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조 유일한 이성</a:t>
              </a:r>
              <a:endPara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# </a:t>
              </a:r>
              <a:r>
                <a:rPr lang="ko-KR" altLang="en-US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웃음 사냥꾼</a:t>
              </a:r>
              <a:endParaRPr lang="ko-KR" altLang="en-US" sz="2800" spc="300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sp>
        <p:nvSpPr>
          <p:cNvPr id="16" name="타원 15"/>
          <p:cNvSpPr/>
          <p:nvPr/>
        </p:nvSpPr>
        <p:spPr>
          <a:xfrm>
            <a:off x="3242215" y="2809574"/>
            <a:ext cx="2129586" cy="1195522"/>
          </a:xfrm>
          <a:prstGeom prst="ellipse">
            <a:avLst/>
          </a:prstGeom>
          <a:solidFill>
            <a:srgbClr val="7DD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443244" y="1334926"/>
            <a:ext cx="1994153" cy="2527395"/>
            <a:chOff x="-1687838" y="-3943404"/>
            <a:chExt cx="8069596" cy="9377055"/>
          </a:xfrm>
        </p:grpSpPr>
        <p:sp>
          <p:nvSpPr>
            <p:cNvPr id="25" name="자유형 24"/>
            <p:cNvSpPr/>
            <p:nvPr/>
          </p:nvSpPr>
          <p:spPr>
            <a:xfrm>
              <a:off x="4969575" y="2596796"/>
              <a:ext cx="599440" cy="701040"/>
            </a:xfrm>
            <a:custGeom>
              <a:avLst/>
              <a:gdLst>
                <a:gd name="connsiteX0" fmla="*/ 0 w 599440"/>
                <a:gd name="connsiteY0" fmla="*/ 172720 h 701040"/>
                <a:gd name="connsiteX1" fmla="*/ 0 w 599440"/>
                <a:gd name="connsiteY1" fmla="*/ 172720 h 701040"/>
                <a:gd name="connsiteX2" fmla="*/ 91440 w 599440"/>
                <a:gd name="connsiteY2" fmla="*/ 162560 h 701040"/>
                <a:gd name="connsiteX3" fmla="*/ 294640 w 599440"/>
                <a:gd name="connsiteY3" fmla="*/ 152400 h 701040"/>
                <a:gd name="connsiteX4" fmla="*/ 325120 w 599440"/>
                <a:gd name="connsiteY4" fmla="*/ 142240 h 701040"/>
                <a:gd name="connsiteX5" fmla="*/ 365760 w 599440"/>
                <a:gd name="connsiteY5" fmla="*/ 132080 h 701040"/>
                <a:gd name="connsiteX6" fmla="*/ 396240 w 599440"/>
                <a:gd name="connsiteY6" fmla="*/ 111760 h 701040"/>
                <a:gd name="connsiteX7" fmla="*/ 426720 w 599440"/>
                <a:gd name="connsiteY7" fmla="*/ 0 h 701040"/>
                <a:gd name="connsiteX8" fmla="*/ 457200 w 599440"/>
                <a:gd name="connsiteY8" fmla="*/ 10160 h 701040"/>
                <a:gd name="connsiteX9" fmla="*/ 467360 w 599440"/>
                <a:gd name="connsiteY9" fmla="*/ 162560 h 701040"/>
                <a:gd name="connsiteX10" fmla="*/ 477520 w 599440"/>
                <a:gd name="connsiteY10" fmla="*/ 213360 h 701040"/>
                <a:gd name="connsiteX11" fmla="*/ 518160 w 599440"/>
                <a:gd name="connsiteY11" fmla="*/ 304800 h 701040"/>
                <a:gd name="connsiteX12" fmla="*/ 528320 w 599440"/>
                <a:gd name="connsiteY12" fmla="*/ 335280 h 701040"/>
                <a:gd name="connsiteX13" fmla="*/ 568960 w 599440"/>
                <a:gd name="connsiteY13" fmla="*/ 396240 h 701040"/>
                <a:gd name="connsiteX14" fmla="*/ 599440 w 599440"/>
                <a:gd name="connsiteY14" fmla="*/ 518160 h 701040"/>
                <a:gd name="connsiteX15" fmla="*/ 589280 w 599440"/>
                <a:gd name="connsiteY15" fmla="*/ 609600 h 701040"/>
                <a:gd name="connsiteX16" fmla="*/ 558800 w 599440"/>
                <a:gd name="connsiteY16" fmla="*/ 629920 h 701040"/>
                <a:gd name="connsiteX17" fmla="*/ 528320 w 599440"/>
                <a:gd name="connsiteY17" fmla="*/ 660400 h 701040"/>
                <a:gd name="connsiteX18" fmla="*/ 467360 w 599440"/>
                <a:gd name="connsiteY18" fmla="*/ 680720 h 701040"/>
                <a:gd name="connsiteX19" fmla="*/ 325120 w 599440"/>
                <a:gd name="connsiteY19" fmla="*/ 701040 h 701040"/>
                <a:gd name="connsiteX20" fmla="*/ 213360 w 599440"/>
                <a:gd name="connsiteY20" fmla="*/ 690880 h 701040"/>
                <a:gd name="connsiteX21" fmla="*/ 193040 w 599440"/>
                <a:gd name="connsiteY21" fmla="*/ 629920 h 701040"/>
                <a:gd name="connsiteX22" fmla="*/ 162560 w 599440"/>
                <a:gd name="connsiteY22" fmla="*/ 609600 h 701040"/>
                <a:gd name="connsiteX23" fmla="*/ 121920 w 599440"/>
                <a:gd name="connsiteY23" fmla="*/ 548640 h 701040"/>
                <a:gd name="connsiteX24" fmla="*/ 101600 w 599440"/>
                <a:gd name="connsiteY24" fmla="*/ 518160 h 701040"/>
                <a:gd name="connsiteX25" fmla="*/ 81280 w 599440"/>
                <a:gd name="connsiteY25" fmla="*/ 365760 h 701040"/>
                <a:gd name="connsiteX26" fmla="*/ 71120 w 599440"/>
                <a:gd name="connsiteY26" fmla="*/ 304800 h 701040"/>
                <a:gd name="connsiteX27" fmla="*/ 50800 w 599440"/>
                <a:gd name="connsiteY27" fmla="*/ 233680 h 701040"/>
                <a:gd name="connsiteX28" fmla="*/ 50800 w 599440"/>
                <a:gd name="connsiteY28" fmla="*/ 172720 h 701040"/>
                <a:gd name="connsiteX29" fmla="*/ 50800 w 599440"/>
                <a:gd name="connsiteY29" fmla="*/ 16256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99440" h="701040">
                  <a:moveTo>
                    <a:pt x="0" y="172720"/>
                  </a:moveTo>
                  <a:lnTo>
                    <a:pt x="0" y="172720"/>
                  </a:lnTo>
                  <a:cubicBezTo>
                    <a:pt x="30480" y="169333"/>
                    <a:pt x="60845" y="164670"/>
                    <a:pt x="91440" y="162560"/>
                  </a:cubicBezTo>
                  <a:cubicBezTo>
                    <a:pt x="159097" y="157894"/>
                    <a:pt x="227077" y="158275"/>
                    <a:pt x="294640" y="152400"/>
                  </a:cubicBezTo>
                  <a:cubicBezTo>
                    <a:pt x="305309" y="151472"/>
                    <a:pt x="314822" y="145182"/>
                    <a:pt x="325120" y="142240"/>
                  </a:cubicBezTo>
                  <a:cubicBezTo>
                    <a:pt x="338546" y="138404"/>
                    <a:pt x="352213" y="135467"/>
                    <a:pt x="365760" y="132080"/>
                  </a:cubicBezTo>
                  <a:cubicBezTo>
                    <a:pt x="375920" y="125307"/>
                    <a:pt x="389768" y="122115"/>
                    <a:pt x="396240" y="111760"/>
                  </a:cubicBezTo>
                  <a:cubicBezTo>
                    <a:pt x="411405" y="87496"/>
                    <a:pt x="420918" y="29010"/>
                    <a:pt x="426720" y="0"/>
                  </a:cubicBezTo>
                  <a:cubicBezTo>
                    <a:pt x="436880" y="3387"/>
                    <a:pt x="454603" y="-230"/>
                    <a:pt x="457200" y="10160"/>
                  </a:cubicBezTo>
                  <a:cubicBezTo>
                    <a:pt x="469548" y="59553"/>
                    <a:pt x="462294" y="111900"/>
                    <a:pt x="467360" y="162560"/>
                  </a:cubicBezTo>
                  <a:cubicBezTo>
                    <a:pt x="469078" y="179743"/>
                    <a:pt x="472976" y="196700"/>
                    <a:pt x="477520" y="213360"/>
                  </a:cubicBezTo>
                  <a:cubicBezTo>
                    <a:pt x="508974" y="328692"/>
                    <a:pt x="481813" y="232105"/>
                    <a:pt x="518160" y="304800"/>
                  </a:cubicBezTo>
                  <a:cubicBezTo>
                    <a:pt x="522949" y="314379"/>
                    <a:pt x="523119" y="325918"/>
                    <a:pt x="528320" y="335280"/>
                  </a:cubicBezTo>
                  <a:cubicBezTo>
                    <a:pt x="540180" y="356628"/>
                    <a:pt x="561237" y="373072"/>
                    <a:pt x="568960" y="396240"/>
                  </a:cubicBezTo>
                  <a:cubicBezTo>
                    <a:pt x="595794" y="476743"/>
                    <a:pt x="585759" y="436072"/>
                    <a:pt x="599440" y="518160"/>
                  </a:cubicBezTo>
                  <a:cubicBezTo>
                    <a:pt x="596053" y="548640"/>
                    <a:pt x="599760" y="580779"/>
                    <a:pt x="589280" y="609600"/>
                  </a:cubicBezTo>
                  <a:cubicBezTo>
                    <a:pt x="585107" y="621076"/>
                    <a:pt x="568181" y="622103"/>
                    <a:pt x="558800" y="629920"/>
                  </a:cubicBezTo>
                  <a:cubicBezTo>
                    <a:pt x="547762" y="639118"/>
                    <a:pt x="540880" y="653422"/>
                    <a:pt x="528320" y="660400"/>
                  </a:cubicBezTo>
                  <a:cubicBezTo>
                    <a:pt x="509596" y="670802"/>
                    <a:pt x="488140" y="675525"/>
                    <a:pt x="467360" y="680720"/>
                  </a:cubicBezTo>
                  <a:cubicBezTo>
                    <a:pt x="393701" y="699135"/>
                    <a:pt x="440614" y="689491"/>
                    <a:pt x="325120" y="701040"/>
                  </a:cubicBezTo>
                  <a:lnTo>
                    <a:pt x="213360" y="690880"/>
                  </a:lnTo>
                  <a:cubicBezTo>
                    <a:pt x="194501" y="680725"/>
                    <a:pt x="210862" y="641801"/>
                    <a:pt x="193040" y="629920"/>
                  </a:cubicBezTo>
                  <a:lnTo>
                    <a:pt x="162560" y="609600"/>
                  </a:lnTo>
                  <a:lnTo>
                    <a:pt x="121920" y="548640"/>
                  </a:lnTo>
                  <a:lnTo>
                    <a:pt x="101600" y="518160"/>
                  </a:lnTo>
                  <a:cubicBezTo>
                    <a:pt x="79998" y="431753"/>
                    <a:pt x="99051" y="516813"/>
                    <a:pt x="81280" y="365760"/>
                  </a:cubicBezTo>
                  <a:cubicBezTo>
                    <a:pt x="78873" y="345301"/>
                    <a:pt x="75589" y="324910"/>
                    <a:pt x="71120" y="304800"/>
                  </a:cubicBezTo>
                  <a:cubicBezTo>
                    <a:pt x="63243" y="269354"/>
                    <a:pt x="54823" y="273912"/>
                    <a:pt x="50800" y="233680"/>
                  </a:cubicBezTo>
                  <a:cubicBezTo>
                    <a:pt x="48778" y="213461"/>
                    <a:pt x="50800" y="193040"/>
                    <a:pt x="50800" y="172720"/>
                  </a:cubicBezTo>
                  <a:lnTo>
                    <a:pt x="50800" y="16256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687838" y="-3943404"/>
              <a:ext cx="8069596" cy="9377055"/>
              <a:chOff x="0" y="-4735961"/>
              <a:chExt cx="8069596" cy="9377055"/>
            </a:xfrm>
          </p:grpSpPr>
          <p:sp>
            <p:nvSpPr>
              <p:cNvPr id="22" name="자유형 21"/>
              <p:cNvSpPr/>
              <p:nvPr/>
            </p:nvSpPr>
            <p:spPr>
              <a:xfrm>
                <a:off x="3941509" y="3251200"/>
                <a:ext cx="643656" cy="540714"/>
              </a:xfrm>
              <a:custGeom>
                <a:avLst/>
                <a:gdLst>
                  <a:gd name="connsiteX0" fmla="*/ 346011 w 643656"/>
                  <a:gd name="connsiteY0" fmla="*/ 0 h 540714"/>
                  <a:gd name="connsiteX1" fmla="*/ 346011 w 643656"/>
                  <a:gd name="connsiteY1" fmla="*/ 0 h 540714"/>
                  <a:gd name="connsiteX2" fmla="*/ 173291 w 643656"/>
                  <a:gd name="connsiteY2" fmla="*/ 162560 h 540714"/>
                  <a:gd name="connsiteX3" fmla="*/ 142811 w 643656"/>
                  <a:gd name="connsiteY3" fmla="*/ 172720 h 540714"/>
                  <a:gd name="connsiteX4" fmla="*/ 112331 w 643656"/>
                  <a:gd name="connsiteY4" fmla="*/ 193040 h 540714"/>
                  <a:gd name="connsiteX5" fmla="*/ 102171 w 643656"/>
                  <a:gd name="connsiteY5" fmla="*/ 223520 h 540714"/>
                  <a:gd name="connsiteX6" fmla="*/ 10731 w 643656"/>
                  <a:gd name="connsiteY6" fmla="*/ 274320 h 540714"/>
                  <a:gd name="connsiteX7" fmla="*/ 10731 w 643656"/>
                  <a:gd name="connsiteY7" fmla="*/ 335280 h 540714"/>
                  <a:gd name="connsiteX8" fmla="*/ 41211 w 643656"/>
                  <a:gd name="connsiteY8" fmla="*/ 345440 h 540714"/>
                  <a:gd name="connsiteX9" fmla="*/ 102171 w 643656"/>
                  <a:gd name="connsiteY9" fmla="*/ 386080 h 540714"/>
                  <a:gd name="connsiteX10" fmla="*/ 163131 w 643656"/>
                  <a:gd name="connsiteY10" fmla="*/ 416560 h 540714"/>
                  <a:gd name="connsiteX11" fmla="*/ 193611 w 643656"/>
                  <a:gd name="connsiteY11" fmla="*/ 426720 h 540714"/>
                  <a:gd name="connsiteX12" fmla="*/ 254571 w 643656"/>
                  <a:gd name="connsiteY12" fmla="*/ 467360 h 540714"/>
                  <a:gd name="connsiteX13" fmla="*/ 315531 w 643656"/>
                  <a:gd name="connsiteY13" fmla="*/ 497840 h 540714"/>
                  <a:gd name="connsiteX14" fmla="*/ 427291 w 643656"/>
                  <a:gd name="connsiteY14" fmla="*/ 528320 h 540714"/>
                  <a:gd name="connsiteX15" fmla="*/ 589851 w 643656"/>
                  <a:gd name="connsiteY15" fmla="*/ 518160 h 540714"/>
                  <a:gd name="connsiteX16" fmla="*/ 549211 w 643656"/>
                  <a:gd name="connsiteY16" fmla="*/ 264160 h 540714"/>
                  <a:gd name="connsiteX17" fmla="*/ 528891 w 643656"/>
                  <a:gd name="connsiteY17" fmla="*/ 233680 h 540714"/>
                  <a:gd name="connsiteX18" fmla="*/ 498411 w 643656"/>
                  <a:gd name="connsiteY18" fmla="*/ 213360 h 540714"/>
                  <a:gd name="connsiteX19" fmla="*/ 488251 w 643656"/>
                  <a:gd name="connsiteY19" fmla="*/ 182880 h 540714"/>
                  <a:gd name="connsiteX20" fmla="*/ 437451 w 643656"/>
                  <a:gd name="connsiteY20" fmla="*/ 121920 h 540714"/>
                  <a:gd name="connsiteX21" fmla="*/ 396811 w 643656"/>
                  <a:gd name="connsiteY21" fmla="*/ 60960 h 540714"/>
                  <a:gd name="connsiteX22" fmla="*/ 366331 w 643656"/>
                  <a:gd name="connsiteY22" fmla="*/ 30480 h 540714"/>
                  <a:gd name="connsiteX23" fmla="*/ 346011 w 643656"/>
                  <a:gd name="connsiteY23" fmla="*/ 0 h 540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656" h="540714">
                    <a:moveTo>
                      <a:pt x="346011" y="0"/>
                    </a:moveTo>
                    <a:lnTo>
                      <a:pt x="346011" y="0"/>
                    </a:lnTo>
                    <a:cubicBezTo>
                      <a:pt x="288438" y="54187"/>
                      <a:pt x="233532" y="111355"/>
                      <a:pt x="173291" y="162560"/>
                    </a:cubicBezTo>
                    <a:cubicBezTo>
                      <a:pt x="165131" y="169496"/>
                      <a:pt x="152390" y="167931"/>
                      <a:pt x="142811" y="172720"/>
                    </a:cubicBezTo>
                    <a:cubicBezTo>
                      <a:pt x="131889" y="178181"/>
                      <a:pt x="122491" y="186267"/>
                      <a:pt x="112331" y="193040"/>
                    </a:cubicBezTo>
                    <a:cubicBezTo>
                      <a:pt x="108944" y="203200"/>
                      <a:pt x="109744" y="215947"/>
                      <a:pt x="102171" y="223520"/>
                    </a:cubicBezTo>
                    <a:cubicBezTo>
                      <a:pt x="67236" y="258455"/>
                      <a:pt x="49059" y="261544"/>
                      <a:pt x="10731" y="274320"/>
                    </a:cubicBezTo>
                    <a:cubicBezTo>
                      <a:pt x="3958" y="294640"/>
                      <a:pt x="-9589" y="314960"/>
                      <a:pt x="10731" y="335280"/>
                    </a:cubicBezTo>
                    <a:cubicBezTo>
                      <a:pt x="18304" y="342853"/>
                      <a:pt x="31849" y="340239"/>
                      <a:pt x="41211" y="345440"/>
                    </a:cubicBezTo>
                    <a:cubicBezTo>
                      <a:pt x="62559" y="357300"/>
                      <a:pt x="79003" y="378357"/>
                      <a:pt x="102171" y="386080"/>
                    </a:cubicBezTo>
                    <a:cubicBezTo>
                      <a:pt x="178783" y="411617"/>
                      <a:pt x="84349" y="377169"/>
                      <a:pt x="163131" y="416560"/>
                    </a:cubicBezTo>
                    <a:cubicBezTo>
                      <a:pt x="172710" y="421349"/>
                      <a:pt x="184249" y="421519"/>
                      <a:pt x="193611" y="426720"/>
                    </a:cubicBezTo>
                    <a:cubicBezTo>
                      <a:pt x="214959" y="438580"/>
                      <a:pt x="231403" y="459637"/>
                      <a:pt x="254571" y="467360"/>
                    </a:cubicBezTo>
                    <a:cubicBezTo>
                      <a:pt x="365731" y="504413"/>
                      <a:pt x="197358" y="445319"/>
                      <a:pt x="315531" y="497840"/>
                    </a:cubicBezTo>
                    <a:cubicBezTo>
                      <a:pt x="357718" y="516590"/>
                      <a:pt x="383831" y="519628"/>
                      <a:pt x="427291" y="528320"/>
                    </a:cubicBezTo>
                    <a:cubicBezTo>
                      <a:pt x="481478" y="524933"/>
                      <a:pt x="561076" y="564200"/>
                      <a:pt x="589851" y="518160"/>
                    </a:cubicBezTo>
                    <a:cubicBezTo>
                      <a:pt x="695183" y="349629"/>
                      <a:pt x="626393" y="315614"/>
                      <a:pt x="549211" y="264160"/>
                    </a:cubicBezTo>
                    <a:cubicBezTo>
                      <a:pt x="542438" y="254000"/>
                      <a:pt x="537525" y="242314"/>
                      <a:pt x="528891" y="233680"/>
                    </a:cubicBezTo>
                    <a:cubicBezTo>
                      <a:pt x="520257" y="225046"/>
                      <a:pt x="506039" y="222895"/>
                      <a:pt x="498411" y="213360"/>
                    </a:cubicBezTo>
                    <a:cubicBezTo>
                      <a:pt x="491721" y="204997"/>
                      <a:pt x="493040" y="192459"/>
                      <a:pt x="488251" y="182880"/>
                    </a:cubicBezTo>
                    <a:cubicBezTo>
                      <a:pt x="466468" y="139313"/>
                      <a:pt x="468909" y="162366"/>
                      <a:pt x="437451" y="121920"/>
                    </a:cubicBezTo>
                    <a:cubicBezTo>
                      <a:pt x="422458" y="102643"/>
                      <a:pt x="414080" y="78229"/>
                      <a:pt x="396811" y="60960"/>
                    </a:cubicBezTo>
                    <a:cubicBezTo>
                      <a:pt x="386651" y="50800"/>
                      <a:pt x="377369" y="39678"/>
                      <a:pt x="366331" y="30480"/>
                    </a:cubicBezTo>
                    <a:cubicBezTo>
                      <a:pt x="356950" y="22663"/>
                      <a:pt x="349398" y="5080"/>
                      <a:pt x="3460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0" y="-4735961"/>
                <a:ext cx="8069596" cy="9377055"/>
                <a:chOff x="2990035" y="1310346"/>
                <a:chExt cx="1816445" cy="2428202"/>
              </a:xfrm>
            </p:grpSpPr>
            <p:grpSp>
              <p:nvGrpSpPr>
                <p:cNvPr id="13" name="그룹 12"/>
                <p:cNvGrpSpPr/>
                <p:nvPr/>
              </p:nvGrpSpPr>
              <p:grpSpPr>
                <a:xfrm>
                  <a:off x="2990035" y="1310346"/>
                  <a:ext cx="1816445" cy="2428202"/>
                  <a:chOff x="2491395" y="3329620"/>
                  <a:chExt cx="1816445" cy="2428202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2491395" y="4257039"/>
                    <a:ext cx="1816445" cy="1500783"/>
                    <a:chOff x="2491395" y="4257039"/>
                    <a:chExt cx="1816445" cy="1500783"/>
                  </a:xfrm>
                </p:grpSpPr>
                <p:pic>
                  <p:nvPicPr>
                    <p:cNvPr id="9" name="그림 8"/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7271" r="3048"/>
                    <a:stretch/>
                  </p:blipFill>
                  <p:spPr>
                    <a:xfrm>
                      <a:off x="2491395" y="4257039"/>
                      <a:ext cx="1816445" cy="150078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" name="직사각형 9"/>
                    <p:cNvSpPr/>
                    <p:nvPr/>
                  </p:nvSpPr>
                  <p:spPr>
                    <a:xfrm rot="342084">
                      <a:off x="2798070" y="4441093"/>
                      <a:ext cx="901870" cy="148683"/>
                    </a:xfrm>
                    <a:prstGeom prst="rect">
                      <a:avLst/>
                    </a:prstGeom>
                    <a:solidFill>
                      <a:srgbClr val="E3002D"/>
                    </a:solidFill>
                    <a:ln>
                      <a:solidFill>
                        <a:srgbClr val="E3002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직사각형 43"/>
                    <p:cNvSpPr/>
                    <p:nvPr/>
                  </p:nvSpPr>
                  <p:spPr>
                    <a:xfrm rot="342084">
                      <a:off x="3014170" y="4353267"/>
                      <a:ext cx="226662" cy="175803"/>
                    </a:xfrm>
                    <a:prstGeom prst="rect">
                      <a:avLst/>
                    </a:prstGeom>
                    <a:solidFill>
                      <a:srgbClr val="E3002D"/>
                    </a:solidFill>
                    <a:ln>
                      <a:solidFill>
                        <a:srgbClr val="E3002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8" name="그림 7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1270161" flipH="1">
                    <a:off x="2689206" y="3329620"/>
                    <a:ext cx="1292555" cy="15367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575" b="80004"/>
                <a:stretch/>
              </p:blipFill>
              <p:spPr>
                <a:xfrm>
                  <a:off x="4281119" y="1980600"/>
                  <a:ext cx="466641" cy="42169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3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82" y="4673274"/>
            <a:ext cx="557476" cy="122644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3274"/>
            <a:ext cx="557476" cy="122644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99" y="4673274"/>
            <a:ext cx="557476" cy="122644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030072" y="709768"/>
            <a:ext cx="7225552" cy="3334420"/>
          </a:xfrm>
          <a:prstGeom prst="roundRect">
            <a:avLst>
              <a:gd name="adj" fmla="val 17132"/>
            </a:avLst>
          </a:prstGeom>
          <a:blipFill>
            <a:blip r:embed="rId5"/>
            <a:stretch>
              <a:fillRect/>
            </a:stretch>
          </a:blip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>
            <a:off x="4267054" y="2812635"/>
            <a:ext cx="1950481" cy="1119633"/>
          </a:xfrm>
          <a:prstGeom prst="wedgeEllipseCallout">
            <a:avLst>
              <a:gd name="adj1" fmla="val 42144"/>
              <a:gd name="adj2" fmla="val 111716"/>
            </a:avLst>
          </a:prstGeom>
          <a:solidFill>
            <a:srgbClr val="7DDD6F"/>
          </a:solid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48" y="4676675"/>
            <a:ext cx="557476" cy="1226448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629660" y="933835"/>
            <a:ext cx="1810666" cy="990060"/>
            <a:chOff x="5262093" y="625715"/>
            <a:chExt cx="1810666" cy="990060"/>
          </a:xfrm>
        </p:grpSpPr>
        <p:grpSp>
          <p:nvGrpSpPr>
            <p:cNvPr id="58" name="그룹 57"/>
            <p:cNvGrpSpPr/>
            <p:nvPr/>
          </p:nvGrpSpPr>
          <p:grpSpPr>
            <a:xfrm>
              <a:off x="5262093" y="692445"/>
              <a:ext cx="1003021" cy="923330"/>
              <a:chOff x="4402572" y="504702"/>
              <a:chExt cx="1411603" cy="923330"/>
            </a:xfrm>
          </p:grpSpPr>
          <p:sp>
            <p:nvSpPr>
              <p:cNvPr id="65" name="TextBox 64"/>
              <p:cNvSpPr txBox="1"/>
              <p:nvPr/>
            </p:nvSpPr>
            <p:spPr>
              <a:xfrm rot="21134024">
                <a:off x="4402572" y="504702"/>
                <a:ext cx="1375843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400" b="1" spc="-150" dirty="0">
                    <a:ln w="508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김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21134024">
                <a:off x="4438331" y="548279"/>
                <a:ext cx="1375844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b="1" spc="-15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김</a:t>
                </a: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782666" y="625715"/>
              <a:ext cx="794950" cy="923330"/>
              <a:chOff x="5195488" y="264919"/>
              <a:chExt cx="1422717" cy="92333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195488" y="264919"/>
                <a:ext cx="1354484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 dirty="0">
                    <a:ln w="76200">
                      <a:solidFill>
                        <a:schemeClr val="bg1"/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지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263720" y="304085"/>
                <a:ext cx="1354485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지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6367939" y="641645"/>
              <a:ext cx="704820" cy="923330"/>
              <a:chOff x="6048092" y="275871"/>
              <a:chExt cx="1350210" cy="92333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48092" y="275871"/>
                <a:ext cx="1311101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087201" y="323408"/>
                <a:ext cx="1311101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</p:grpSp>
      </p:grpSp>
      <p:sp>
        <p:nvSpPr>
          <p:cNvPr id="69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5756059" y="2066084"/>
            <a:ext cx="2703433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158763" y="2733464"/>
            <a:ext cx="2551970" cy="1305842"/>
          </a:xfrm>
          <a:prstGeom prst="ellipse">
            <a:avLst/>
          </a:prstGeom>
          <a:solidFill>
            <a:srgbClr val="7DD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5668123" y="2704858"/>
            <a:ext cx="3207972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5696152" y="3333944"/>
            <a:ext cx="2151243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718714" y="1286623"/>
            <a:ext cx="1864276" cy="2563759"/>
            <a:chOff x="1234002" y="-6470929"/>
            <a:chExt cx="7687647" cy="9681726"/>
          </a:xfrm>
        </p:grpSpPr>
        <p:sp>
          <p:nvSpPr>
            <p:cNvPr id="19" name="자유형 18"/>
            <p:cNvSpPr/>
            <p:nvPr/>
          </p:nvSpPr>
          <p:spPr>
            <a:xfrm>
              <a:off x="5299150" y="1878805"/>
              <a:ext cx="591432" cy="602685"/>
            </a:xfrm>
            <a:custGeom>
              <a:avLst/>
              <a:gdLst>
                <a:gd name="connsiteX0" fmla="*/ 32632 w 591432"/>
                <a:gd name="connsiteY0" fmla="*/ 0 h 602685"/>
                <a:gd name="connsiteX1" fmla="*/ 32632 w 591432"/>
                <a:gd name="connsiteY1" fmla="*/ 0 h 602685"/>
                <a:gd name="connsiteX2" fmla="*/ 42792 w 591432"/>
                <a:gd name="connsiteY2" fmla="*/ 203200 h 602685"/>
                <a:gd name="connsiteX3" fmla="*/ 63112 w 591432"/>
                <a:gd name="connsiteY3" fmla="*/ 284480 h 602685"/>
                <a:gd name="connsiteX4" fmla="*/ 83432 w 591432"/>
                <a:gd name="connsiteY4" fmla="*/ 314960 h 602685"/>
                <a:gd name="connsiteX5" fmla="*/ 103752 w 591432"/>
                <a:gd name="connsiteY5" fmla="*/ 375920 h 602685"/>
                <a:gd name="connsiteX6" fmla="*/ 144392 w 591432"/>
                <a:gd name="connsiteY6" fmla="*/ 467360 h 602685"/>
                <a:gd name="connsiteX7" fmla="*/ 154552 w 591432"/>
                <a:gd name="connsiteY7" fmla="*/ 497840 h 602685"/>
                <a:gd name="connsiteX8" fmla="*/ 164712 w 591432"/>
                <a:gd name="connsiteY8" fmla="*/ 528320 h 602685"/>
                <a:gd name="connsiteX9" fmla="*/ 174872 w 591432"/>
                <a:gd name="connsiteY9" fmla="*/ 599440 h 602685"/>
                <a:gd name="connsiteX10" fmla="*/ 215512 w 591432"/>
                <a:gd name="connsiteY10" fmla="*/ 589280 h 602685"/>
                <a:gd name="connsiteX11" fmla="*/ 337432 w 591432"/>
                <a:gd name="connsiteY11" fmla="*/ 579120 h 602685"/>
                <a:gd name="connsiteX12" fmla="*/ 398392 w 591432"/>
                <a:gd name="connsiteY12" fmla="*/ 558800 h 602685"/>
                <a:gd name="connsiteX13" fmla="*/ 428872 w 591432"/>
                <a:gd name="connsiteY13" fmla="*/ 548640 h 602685"/>
                <a:gd name="connsiteX14" fmla="*/ 459352 w 591432"/>
                <a:gd name="connsiteY14" fmla="*/ 467360 h 602685"/>
                <a:gd name="connsiteX15" fmla="*/ 479672 w 591432"/>
                <a:gd name="connsiteY15" fmla="*/ 426720 h 602685"/>
                <a:gd name="connsiteX16" fmla="*/ 489832 w 591432"/>
                <a:gd name="connsiteY16" fmla="*/ 396240 h 602685"/>
                <a:gd name="connsiteX17" fmla="*/ 530472 w 591432"/>
                <a:gd name="connsiteY17" fmla="*/ 335280 h 602685"/>
                <a:gd name="connsiteX18" fmla="*/ 540632 w 591432"/>
                <a:gd name="connsiteY18" fmla="*/ 304800 h 602685"/>
                <a:gd name="connsiteX19" fmla="*/ 581272 w 591432"/>
                <a:gd name="connsiteY19" fmla="*/ 213360 h 602685"/>
                <a:gd name="connsiteX20" fmla="*/ 591432 w 591432"/>
                <a:gd name="connsiteY20" fmla="*/ 182880 h 602685"/>
                <a:gd name="connsiteX21" fmla="*/ 174872 w 591432"/>
                <a:gd name="connsiteY21" fmla="*/ 81280 h 602685"/>
                <a:gd name="connsiteX22" fmla="*/ 73272 w 591432"/>
                <a:gd name="connsiteY22" fmla="*/ 71120 h 602685"/>
                <a:gd name="connsiteX23" fmla="*/ 22472 w 591432"/>
                <a:gd name="connsiteY23" fmla="*/ 71120 h 602685"/>
                <a:gd name="connsiteX24" fmla="*/ 32632 w 591432"/>
                <a:gd name="connsiteY24" fmla="*/ 0 h 60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1432" h="602685">
                  <a:moveTo>
                    <a:pt x="32632" y="0"/>
                  </a:moveTo>
                  <a:lnTo>
                    <a:pt x="32632" y="0"/>
                  </a:lnTo>
                  <a:cubicBezTo>
                    <a:pt x="36019" y="67733"/>
                    <a:pt x="35567" y="135768"/>
                    <a:pt x="42792" y="203200"/>
                  </a:cubicBezTo>
                  <a:cubicBezTo>
                    <a:pt x="45767" y="230968"/>
                    <a:pt x="47621" y="261243"/>
                    <a:pt x="63112" y="284480"/>
                  </a:cubicBezTo>
                  <a:cubicBezTo>
                    <a:pt x="69885" y="294640"/>
                    <a:pt x="78473" y="303802"/>
                    <a:pt x="83432" y="314960"/>
                  </a:cubicBezTo>
                  <a:cubicBezTo>
                    <a:pt x="92131" y="334533"/>
                    <a:pt x="91871" y="358098"/>
                    <a:pt x="103752" y="375920"/>
                  </a:cubicBezTo>
                  <a:cubicBezTo>
                    <a:pt x="135953" y="424222"/>
                    <a:pt x="120211" y="394816"/>
                    <a:pt x="144392" y="467360"/>
                  </a:cubicBezTo>
                  <a:lnTo>
                    <a:pt x="154552" y="497840"/>
                  </a:lnTo>
                  <a:lnTo>
                    <a:pt x="164712" y="528320"/>
                  </a:lnTo>
                  <a:cubicBezTo>
                    <a:pt x="168099" y="552027"/>
                    <a:pt x="159541" y="581043"/>
                    <a:pt x="174872" y="599440"/>
                  </a:cubicBezTo>
                  <a:cubicBezTo>
                    <a:pt x="183811" y="610167"/>
                    <a:pt x="201656" y="591012"/>
                    <a:pt x="215512" y="589280"/>
                  </a:cubicBezTo>
                  <a:cubicBezTo>
                    <a:pt x="255978" y="584222"/>
                    <a:pt x="296792" y="582507"/>
                    <a:pt x="337432" y="579120"/>
                  </a:cubicBezTo>
                  <a:lnTo>
                    <a:pt x="398392" y="558800"/>
                  </a:lnTo>
                  <a:lnTo>
                    <a:pt x="428872" y="548640"/>
                  </a:lnTo>
                  <a:cubicBezTo>
                    <a:pt x="485445" y="435493"/>
                    <a:pt x="417852" y="578027"/>
                    <a:pt x="459352" y="467360"/>
                  </a:cubicBezTo>
                  <a:cubicBezTo>
                    <a:pt x="464670" y="453179"/>
                    <a:pt x="473706" y="440641"/>
                    <a:pt x="479672" y="426720"/>
                  </a:cubicBezTo>
                  <a:cubicBezTo>
                    <a:pt x="483891" y="416876"/>
                    <a:pt x="484631" y="405602"/>
                    <a:pt x="489832" y="396240"/>
                  </a:cubicBezTo>
                  <a:cubicBezTo>
                    <a:pt x="501692" y="374892"/>
                    <a:pt x="522749" y="358448"/>
                    <a:pt x="530472" y="335280"/>
                  </a:cubicBezTo>
                  <a:cubicBezTo>
                    <a:pt x="533859" y="325120"/>
                    <a:pt x="535843" y="314379"/>
                    <a:pt x="540632" y="304800"/>
                  </a:cubicBezTo>
                  <a:cubicBezTo>
                    <a:pt x="588934" y="208196"/>
                    <a:pt x="528848" y="370631"/>
                    <a:pt x="581272" y="213360"/>
                  </a:cubicBezTo>
                  <a:lnTo>
                    <a:pt x="591432" y="182880"/>
                  </a:lnTo>
                  <a:cubicBezTo>
                    <a:pt x="566142" y="-44730"/>
                    <a:pt x="612662" y="98792"/>
                    <a:pt x="174872" y="81280"/>
                  </a:cubicBezTo>
                  <a:cubicBezTo>
                    <a:pt x="140864" y="79920"/>
                    <a:pt x="107074" y="75097"/>
                    <a:pt x="73272" y="71120"/>
                  </a:cubicBezTo>
                  <a:cubicBezTo>
                    <a:pt x="-161" y="62481"/>
                    <a:pt x="-20906" y="49431"/>
                    <a:pt x="22472" y="71120"/>
                  </a:cubicBezTo>
                  <a:lnTo>
                    <a:pt x="3263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234002" y="-6470929"/>
              <a:ext cx="7687647" cy="9681726"/>
              <a:chOff x="4774664" y="-5898469"/>
              <a:chExt cx="7687647" cy="9681726"/>
            </a:xfrm>
          </p:grpSpPr>
          <p:sp>
            <p:nvSpPr>
              <p:cNvPr id="17" name="자유형 16"/>
              <p:cNvSpPr/>
              <p:nvPr/>
            </p:nvSpPr>
            <p:spPr>
              <a:xfrm>
                <a:off x="5540632" y="2676293"/>
                <a:ext cx="1410895" cy="812813"/>
              </a:xfrm>
              <a:custGeom>
                <a:avLst/>
                <a:gdLst>
                  <a:gd name="connsiteX0" fmla="*/ 828038 w 1410895"/>
                  <a:gd name="connsiteY0" fmla="*/ 0 h 812813"/>
                  <a:gd name="connsiteX1" fmla="*/ 828038 w 1410895"/>
                  <a:gd name="connsiteY1" fmla="*/ 0 h 812813"/>
                  <a:gd name="connsiteX2" fmla="*/ 828038 w 1410895"/>
                  <a:gd name="connsiteY2" fmla="*/ 233680 h 812813"/>
                  <a:gd name="connsiteX3" fmla="*/ 797558 w 1410895"/>
                  <a:gd name="connsiteY3" fmla="*/ 254000 h 812813"/>
                  <a:gd name="connsiteX4" fmla="*/ 777238 w 1410895"/>
                  <a:gd name="connsiteY4" fmla="*/ 284480 h 812813"/>
                  <a:gd name="connsiteX5" fmla="*/ 767078 w 1410895"/>
                  <a:gd name="connsiteY5" fmla="*/ 314960 h 812813"/>
                  <a:gd name="connsiteX6" fmla="*/ 736598 w 1410895"/>
                  <a:gd name="connsiteY6" fmla="*/ 345440 h 812813"/>
                  <a:gd name="connsiteX7" fmla="*/ 706118 w 1410895"/>
                  <a:gd name="connsiteY7" fmla="*/ 406400 h 812813"/>
                  <a:gd name="connsiteX8" fmla="*/ 695958 w 1410895"/>
                  <a:gd name="connsiteY8" fmla="*/ 436880 h 812813"/>
                  <a:gd name="connsiteX9" fmla="*/ 655318 w 1410895"/>
                  <a:gd name="connsiteY9" fmla="*/ 457200 h 812813"/>
                  <a:gd name="connsiteX10" fmla="*/ 563878 w 1410895"/>
                  <a:gd name="connsiteY10" fmla="*/ 477520 h 812813"/>
                  <a:gd name="connsiteX11" fmla="*/ 533398 w 1410895"/>
                  <a:gd name="connsiteY11" fmla="*/ 487680 h 812813"/>
                  <a:gd name="connsiteX12" fmla="*/ 513078 w 1410895"/>
                  <a:gd name="connsiteY12" fmla="*/ 518160 h 812813"/>
                  <a:gd name="connsiteX13" fmla="*/ 441958 w 1410895"/>
                  <a:gd name="connsiteY13" fmla="*/ 548640 h 812813"/>
                  <a:gd name="connsiteX14" fmla="*/ 380998 w 1410895"/>
                  <a:gd name="connsiteY14" fmla="*/ 589280 h 812813"/>
                  <a:gd name="connsiteX15" fmla="*/ 350518 w 1410895"/>
                  <a:gd name="connsiteY15" fmla="*/ 599440 h 812813"/>
                  <a:gd name="connsiteX16" fmla="*/ 259078 w 1410895"/>
                  <a:gd name="connsiteY16" fmla="*/ 650240 h 812813"/>
                  <a:gd name="connsiteX17" fmla="*/ 157478 w 1410895"/>
                  <a:gd name="connsiteY17" fmla="*/ 660400 h 812813"/>
                  <a:gd name="connsiteX18" fmla="*/ 76198 w 1410895"/>
                  <a:gd name="connsiteY18" fmla="*/ 680720 h 812813"/>
                  <a:gd name="connsiteX19" fmla="*/ 55878 w 1410895"/>
                  <a:gd name="connsiteY19" fmla="*/ 711200 h 812813"/>
                  <a:gd name="connsiteX20" fmla="*/ 5078 w 1410895"/>
                  <a:gd name="connsiteY20" fmla="*/ 721360 h 812813"/>
                  <a:gd name="connsiteX21" fmla="*/ 15238 w 1410895"/>
                  <a:gd name="connsiteY21" fmla="*/ 772160 h 812813"/>
                  <a:gd name="connsiteX22" fmla="*/ 126998 w 1410895"/>
                  <a:gd name="connsiteY22" fmla="*/ 782320 h 812813"/>
                  <a:gd name="connsiteX23" fmla="*/ 187958 w 1410895"/>
                  <a:gd name="connsiteY23" fmla="*/ 812800 h 812813"/>
                  <a:gd name="connsiteX24" fmla="*/ 482598 w 1410895"/>
                  <a:gd name="connsiteY24" fmla="*/ 792480 h 812813"/>
                  <a:gd name="connsiteX25" fmla="*/ 492758 w 1410895"/>
                  <a:gd name="connsiteY25" fmla="*/ 762000 h 812813"/>
                  <a:gd name="connsiteX26" fmla="*/ 553718 w 1410895"/>
                  <a:gd name="connsiteY26" fmla="*/ 741680 h 812813"/>
                  <a:gd name="connsiteX27" fmla="*/ 624838 w 1410895"/>
                  <a:gd name="connsiteY27" fmla="*/ 721360 h 812813"/>
                  <a:gd name="connsiteX28" fmla="*/ 1122678 w 1410895"/>
                  <a:gd name="connsiteY28" fmla="*/ 711200 h 812813"/>
                  <a:gd name="connsiteX29" fmla="*/ 1173478 w 1410895"/>
                  <a:gd name="connsiteY29" fmla="*/ 701040 h 812813"/>
                  <a:gd name="connsiteX30" fmla="*/ 1234438 w 1410895"/>
                  <a:gd name="connsiteY30" fmla="*/ 680720 h 812813"/>
                  <a:gd name="connsiteX31" fmla="*/ 1264918 w 1410895"/>
                  <a:gd name="connsiteY31" fmla="*/ 670560 h 812813"/>
                  <a:gd name="connsiteX32" fmla="*/ 1396998 w 1410895"/>
                  <a:gd name="connsiteY32" fmla="*/ 650240 h 812813"/>
                  <a:gd name="connsiteX33" fmla="*/ 1396998 w 1410895"/>
                  <a:gd name="connsiteY33" fmla="*/ 558800 h 812813"/>
                  <a:gd name="connsiteX34" fmla="*/ 1336038 w 1410895"/>
                  <a:gd name="connsiteY34" fmla="*/ 538480 h 812813"/>
                  <a:gd name="connsiteX35" fmla="*/ 1325878 w 1410895"/>
                  <a:gd name="connsiteY35" fmla="*/ 508000 h 812813"/>
                  <a:gd name="connsiteX36" fmla="*/ 1295398 w 1410895"/>
                  <a:gd name="connsiteY36" fmla="*/ 487680 h 812813"/>
                  <a:gd name="connsiteX37" fmla="*/ 1285238 w 1410895"/>
                  <a:gd name="connsiteY37" fmla="*/ 436880 h 812813"/>
                  <a:gd name="connsiteX38" fmla="*/ 1295398 w 1410895"/>
                  <a:gd name="connsiteY38" fmla="*/ 243840 h 812813"/>
                  <a:gd name="connsiteX39" fmla="*/ 1325878 w 1410895"/>
                  <a:gd name="connsiteY39" fmla="*/ 223520 h 812813"/>
                  <a:gd name="connsiteX40" fmla="*/ 1346198 w 1410895"/>
                  <a:gd name="connsiteY40" fmla="*/ 182880 h 812813"/>
                  <a:gd name="connsiteX41" fmla="*/ 1366518 w 1410895"/>
                  <a:gd name="connsiteY41" fmla="*/ 152400 h 812813"/>
                  <a:gd name="connsiteX42" fmla="*/ 1356358 w 1410895"/>
                  <a:gd name="connsiteY42" fmla="*/ 10160 h 812813"/>
                  <a:gd name="connsiteX43" fmla="*/ 990598 w 1410895"/>
                  <a:gd name="connsiteY43" fmla="*/ 30480 h 812813"/>
                  <a:gd name="connsiteX44" fmla="*/ 929638 w 1410895"/>
                  <a:gd name="connsiteY44" fmla="*/ 50800 h 812813"/>
                  <a:gd name="connsiteX45" fmla="*/ 838198 w 1410895"/>
                  <a:gd name="connsiteY45" fmla="*/ 50800 h 812813"/>
                  <a:gd name="connsiteX46" fmla="*/ 838198 w 1410895"/>
                  <a:gd name="connsiteY46" fmla="*/ 50800 h 81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10895" h="812813">
                    <a:moveTo>
                      <a:pt x="828038" y="0"/>
                    </a:moveTo>
                    <a:lnTo>
                      <a:pt x="828038" y="0"/>
                    </a:lnTo>
                    <a:cubicBezTo>
                      <a:pt x="837321" y="83544"/>
                      <a:pt x="849879" y="146316"/>
                      <a:pt x="828038" y="233680"/>
                    </a:cubicBezTo>
                    <a:cubicBezTo>
                      <a:pt x="825076" y="245526"/>
                      <a:pt x="807718" y="247227"/>
                      <a:pt x="797558" y="254000"/>
                    </a:cubicBezTo>
                    <a:cubicBezTo>
                      <a:pt x="790785" y="264160"/>
                      <a:pt x="782699" y="273558"/>
                      <a:pt x="777238" y="284480"/>
                    </a:cubicBezTo>
                    <a:cubicBezTo>
                      <a:pt x="772449" y="294059"/>
                      <a:pt x="773019" y="306049"/>
                      <a:pt x="767078" y="314960"/>
                    </a:cubicBezTo>
                    <a:cubicBezTo>
                      <a:pt x="759108" y="326915"/>
                      <a:pt x="746758" y="335280"/>
                      <a:pt x="736598" y="345440"/>
                    </a:cubicBezTo>
                    <a:cubicBezTo>
                      <a:pt x="711061" y="422052"/>
                      <a:pt x="745509" y="327618"/>
                      <a:pt x="706118" y="406400"/>
                    </a:cubicBezTo>
                    <a:cubicBezTo>
                      <a:pt x="701329" y="415979"/>
                      <a:pt x="703531" y="429307"/>
                      <a:pt x="695958" y="436880"/>
                    </a:cubicBezTo>
                    <a:cubicBezTo>
                      <a:pt x="685248" y="447590"/>
                      <a:pt x="669239" y="451234"/>
                      <a:pt x="655318" y="457200"/>
                    </a:cubicBezTo>
                    <a:cubicBezTo>
                      <a:pt x="618372" y="473034"/>
                      <a:pt x="610248" y="467215"/>
                      <a:pt x="563878" y="477520"/>
                    </a:cubicBezTo>
                    <a:cubicBezTo>
                      <a:pt x="553423" y="479843"/>
                      <a:pt x="543558" y="484293"/>
                      <a:pt x="533398" y="487680"/>
                    </a:cubicBezTo>
                    <a:cubicBezTo>
                      <a:pt x="526625" y="497840"/>
                      <a:pt x="521712" y="509526"/>
                      <a:pt x="513078" y="518160"/>
                    </a:cubicBezTo>
                    <a:cubicBezTo>
                      <a:pt x="489690" y="541548"/>
                      <a:pt x="473048" y="540867"/>
                      <a:pt x="441958" y="548640"/>
                    </a:cubicBezTo>
                    <a:cubicBezTo>
                      <a:pt x="421638" y="562187"/>
                      <a:pt x="404166" y="581557"/>
                      <a:pt x="380998" y="589280"/>
                    </a:cubicBezTo>
                    <a:cubicBezTo>
                      <a:pt x="370838" y="592667"/>
                      <a:pt x="359880" y="594239"/>
                      <a:pt x="350518" y="599440"/>
                    </a:cubicBezTo>
                    <a:cubicBezTo>
                      <a:pt x="315982" y="618626"/>
                      <a:pt x="297231" y="644370"/>
                      <a:pt x="259078" y="650240"/>
                    </a:cubicBezTo>
                    <a:cubicBezTo>
                      <a:pt x="225438" y="655415"/>
                      <a:pt x="191215" y="655902"/>
                      <a:pt x="157478" y="660400"/>
                    </a:cubicBezTo>
                    <a:cubicBezTo>
                      <a:pt x="116610" y="665849"/>
                      <a:pt x="110388" y="669323"/>
                      <a:pt x="76198" y="680720"/>
                    </a:cubicBezTo>
                    <a:cubicBezTo>
                      <a:pt x="69425" y="690880"/>
                      <a:pt x="66480" y="705142"/>
                      <a:pt x="55878" y="711200"/>
                    </a:cubicBezTo>
                    <a:cubicBezTo>
                      <a:pt x="40885" y="719768"/>
                      <a:pt x="14657" y="706992"/>
                      <a:pt x="5078" y="721360"/>
                    </a:cubicBezTo>
                    <a:cubicBezTo>
                      <a:pt x="-4501" y="735728"/>
                      <a:pt x="-208" y="764437"/>
                      <a:pt x="15238" y="772160"/>
                    </a:cubicBezTo>
                    <a:cubicBezTo>
                      <a:pt x="48696" y="788889"/>
                      <a:pt x="89745" y="778933"/>
                      <a:pt x="126998" y="782320"/>
                    </a:cubicBezTo>
                    <a:cubicBezTo>
                      <a:pt x="141335" y="791878"/>
                      <a:pt x="167868" y="813428"/>
                      <a:pt x="187958" y="812800"/>
                    </a:cubicBezTo>
                    <a:cubicBezTo>
                      <a:pt x="286357" y="809725"/>
                      <a:pt x="482598" y="792480"/>
                      <a:pt x="482598" y="792480"/>
                    </a:cubicBezTo>
                    <a:cubicBezTo>
                      <a:pt x="485985" y="782320"/>
                      <a:pt x="484043" y="768225"/>
                      <a:pt x="492758" y="762000"/>
                    </a:cubicBezTo>
                    <a:cubicBezTo>
                      <a:pt x="510187" y="749550"/>
                      <a:pt x="533398" y="748453"/>
                      <a:pt x="553718" y="741680"/>
                    </a:cubicBezTo>
                    <a:cubicBezTo>
                      <a:pt x="569341" y="736472"/>
                      <a:pt x="610452" y="721903"/>
                      <a:pt x="624838" y="721360"/>
                    </a:cubicBezTo>
                    <a:cubicBezTo>
                      <a:pt x="790701" y="715101"/>
                      <a:pt x="956731" y="714587"/>
                      <a:pt x="1122678" y="711200"/>
                    </a:cubicBezTo>
                    <a:cubicBezTo>
                      <a:pt x="1139611" y="707813"/>
                      <a:pt x="1156818" y="705584"/>
                      <a:pt x="1173478" y="701040"/>
                    </a:cubicBezTo>
                    <a:cubicBezTo>
                      <a:pt x="1194142" y="695404"/>
                      <a:pt x="1214118" y="687493"/>
                      <a:pt x="1234438" y="680720"/>
                    </a:cubicBezTo>
                    <a:cubicBezTo>
                      <a:pt x="1244598" y="677333"/>
                      <a:pt x="1254291" y="671888"/>
                      <a:pt x="1264918" y="670560"/>
                    </a:cubicBezTo>
                    <a:cubicBezTo>
                      <a:pt x="1363333" y="658258"/>
                      <a:pt x="1319424" y="665755"/>
                      <a:pt x="1396998" y="650240"/>
                    </a:cubicBezTo>
                    <a:cubicBezTo>
                      <a:pt x="1406407" y="622014"/>
                      <a:pt x="1422895" y="588396"/>
                      <a:pt x="1396998" y="558800"/>
                    </a:cubicBezTo>
                    <a:cubicBezTo>
                      <a:pt x="1382893" y="542680"/>
                      <a:pt x="1336038" y="538480"/>
                      <a:pt x="1336038" y="538480"/>
                    </a:cubicBezTo>
                    <a:cubicBezTo>
                      <a:pt x="1332651" y="528320"/>
                      <a:pt x="1332568" y="516363"/>
                      <a:pt x="1325878" y="508000"/>
                    </a:cubicBezTo>
                    <a:cubicBezTo>
                      <a:pt x="1318250" y="498465"/>
                      <a:pt x="1301456" y="498282"/>
                      <a:pt x="1295398" y="487680"/>
                    </a:cubicBezTo>
                    <a:cubicBezTo>
                      <a:pt x="1286830" y="472687"/>
                      <a:pt x="1288625" y="453813"/>
                      <a:pt x="1285238" y="436880"/>
                    </a:cubicBezTo>
                    <a:cubicBezTo>
                      <a:pt x="1288625" y="372533"/>
                      <a:pt x="1283341" y="307138"/>
                      <a:pt x="1295398" y="243840"/>
                    </a:cubicBezTo>
                    <a:cubicBezTo>
                      <a:pt x="1297683" y="231845"/>
                      <a:pt x="1318061" y="232901"/>
                      <a:pt x="1325878" y="223520"/>
                    </a:cubicBezTo>
                    <a:cubicBezTo>
                      <a:pt x="1335574" y="211885"/>
                      <a:pt x="1338684" y="196030"/>
                      <a:pt x="1346198" y="182880"/>
                    </a:cubicBezTo>
                    <a:cubicBezTo>
                      <a:pt x="1352256" y="172278"/>
                      <a:pt x="1359745" y="162560"/>
                      <a:pt x="1366518" y="152400"/>
                    </a:cubicBezTo>
                    <a:cubicBezTo>
                      <a:pt x="1363131" y="104987"/>
                      <a:pt x="1400397" y="28051"/>
                      <a:pt x="1356358" y="10160"/>
                    </a:cubicBezTo>
                    <a:cubicBezTo>
                      <a:pt x="1338906" y="3070"/>
                      <a:pt x="1092652" y="2647"/>
                      <a:pt x="990598" y="30480"/>
                    </a:cubicBezTo>
                    <a:cubicBezTo>
                      <a:pt x="969934" y="36116"/>
                      <a:pt x="951057" y="50800"/>
                      <a:pt x="929638" y="50800"/>
                    </a:cubicBezTo>
                    <a:lnTo>
                      <a:pt x="838198" y="50800"/>
                    </a:lnTo>
                    <a:lnTo>
                      <a:pt x="838198" y="508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4774664" y="-5898469"/>
                <a:ext cx="7687647" cy="9681726"/>
                <a:chOff x="2837717" y="1156988"/>
                <a:chExt cx="1830268" cy="2659521"/>
              </a:xfrm>
            </p:grpSpPr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7717" y="2165846"/>
                  <a:ext cx="1830268" cy="1650663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77215">
                  <a:off x="2972798" y="1156988"/>
                  <a:ext cx="1190090" cy="1741226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43" t="25392" r="71522" b="22905"/>
                <a:stretch/>
              </p:blipFill>
              <p:spPr>
                <a:xfrm>
                  <a:off x="2881826" y="2578190"/>
                  <a:ext cx="467360" cy="853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7" name="TextBox 66"/>
          <p:cNvSpPr txBox="1"/>
          <p:nvPr/>
        </p:nvSpPr>
        <p:spPr>
          <a:xfrm>
            <a:off x="5660741" y="1828559"/>
            <a:ext cx="3356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발표자료 전문가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근데 발표는 못함</a:t>
            </a: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^^</a:t>
            </a: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웃음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스타터</a:t>
            </a:r>
            <a:endParaRPr lang="ko-KR" altLang="en-US" sz="2800" spc="3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73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99" y="4673274"/>
            <a:ext cx="557476" cy="122644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030072" y="709768"/>
            <a:ext cx="7225552" cy="3334420"/>
          </a:xfrm>
          <a:prstGeom prst="roundRect">
            <a:avLst>
              <a:gd name="adj" fmla="val 17132"/>
            </a:avLst>
          </a:prstGeom>
          <a:blipFill>
            <a:blip r:embed="rId4"/>
            <a:stretch>
              <a:fillRect/>
            </a:stretch>
          </a:blip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>
            <a:off x="7200140" y="2775584"/>
            <a:ext cx="1950481" cy="1209548"/>
          </a:xfrm>
          <a:prstGeom prst="wedgeEllipseCallout">
            <a:avLst>
              <a:gd name="adj1" fmla="val -43144"/>
              <a:gd name="adj2" fmla="val 102621"/>
            </a:avLst>
          </a:prstGeom>
          <a:solidFill>
            <a:srgbClr val="7DDD6F"/>
          </a:solid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48" y="4676675"/>
            <a:ext cx="557476" cy="122644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31" y="4671673"/>
            <a:ext cx="557476" cy="12264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76" y="4674395"/>
            <a:ext cx="557476" cy="122644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629660" y="933835"/>
            <a:ext cx="1810666" cy="990060"/>
            <a:chOff x="5262093" y="625715"/>
            <a:chExt cx="1810666" cy="990060"/>
          </a:xfrm>
        </p:grpSpPr>
        <p:grpSp>
          <p:nvGrpSpPr>
            <p:cNvPr id="41" name="그룹 40"/>
            <p:cNvGrpSpPr/>
            <p:nvPr/>
          </p:nvGrpSpPr>
          <p:grpSpPr>
            <a:xfrm>
              <a:off x="5262093" y="692445"/>
              <a:ext cx="1003021" cy="923330"/>
              <a:chOff x="4402572" y="504702"/>
              <a:chExt cx="1411603" cy="923330"/>
            </a:xfrm>
          </p:grpSpPr>
          <p:sp>
            <p:nvSpPr>
              <p:cNvPr id="48" name="TextBox 47"/>
              <p:cNvSpPr txBox="1"/>
              <p:nvPr/>
            </p:nvSpPr>
            <p:spPr>
              <a:xfrm rot="21134024">
                <a:off x="4402572" y="504702"/>
                <a:ext cx="1375843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400" b="1" spc="-150" dirty="0">
                    <a:ln w="508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조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21134024">
                <a:off x="4438331" y="548279"/>
                <a:ext cx="1375844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b="1" spc="-150" dirty="0" smtClean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조</a:t>
                </a:r>
                <a:endParaRPr lang="ko-KR" altLang="en-US" sz="4800" b="1" spc="-150" dirty="0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0000"/>
                  </a:solidFill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782666" y="625715"/>
              <a:ext cx="794950" cy="923330"/>
              <a:chOff x="5195488" y="264919"/>
              <a:chExt cx="1422717" cy="92333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195488" y="264919"/>
                <a:ext cx="1354484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 dirty="0">
                    <a:ln w="76200">
                      <a:solidFill>
                        <a:schemeClr val="bg1"/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희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263720" y="304085"/>
                <a:ext cx="1354485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 smtClean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희</a:t>
                </a:r>
                <a:endParaRPr lang="ko-KR" altLang="en-US" sz="4800" dirty="0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42AE3F"/>
                  </a:solidFill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6367939" y="641645"/>
              <a:ext cx="704820" cy="923330"/>
              <a:chOff x="6048092" y="275871"/>
              <a:chExt cx="1350210" cy="92333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048092" y="275871"/>
                <a:ext cx="1311101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087201" y="323408"/>
                <a:ext cx="1311101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</p:grpSp>
      </p:grpSp>
      <p:sp>
        <p:nvSpPr>
          <p:cNvPr id="59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625235" y="2026327"/>
            <a:ext cx="2297434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45183" y="2743987"/>
            <a:ext cx="2576886" cy="1267521"/>
          </a:xfrm>
          <a:prstGeom prst="rect">
            <a:avLst/>
          </a:prstGeom>
          <a:solidFill>
            <a:srgbClr val="7DD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611284" y="2642934"/>
            <a:ext cx="3214558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602674" y="3339510"/>
            <a:ext cx="2117532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839166" y="1248466"/>
            <a:ext cx="1575195" cy="2716896"/>
            <a:chOff x="7839166" y="1248466"/>
            <a:chExt cx="1575195" cy="2716896"/>
          </a:xfrm>
        </p:grpSpPr>
        <p:grpSp>
          <p:nvGrpSpPr>
            <p:cNvPr id="12" name="그룹 11"/>
            <p:cNvGrpSpPr/>
            <p:nvPr/>
          </p:nvGrpSpPr>
          <p:grpSpPr>
            <a:xfrm>
              <a:off x="7839166" y="1248466"/>
              <a:ext cx="1575195" cy="2716896"/>
              <a:chOff x="9042163" y="2195862"/>
              <a:chExt cx="1575195" cy="271689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9042163" y="2726558"/>
                <a:ext cx="1575195" cy="2186200"/>
                <a:chOff x="1815986" y="2872409"/>
                <a:chExt cx="1873155" cy="2616770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5986" y="2872409"/>
                  <a:ext cx="1873155" cy="2616770"/>
                </a:xfrm>
                <a:prstGeom prst="rect">
                  <a:avLst/>
                </a:prstGeom>
              </p:spPr>
            </p:pic>
            <p:sp>
              <p:nvSpPr>
                <p:cNvPr id="9" name="직사각형 8"/>
                <p:cNvSpPr/>
                <p:nvPr/>
              </p:nvSpPr>
              <p:spPr>
                <a:xfrm rot="530958">
                  <a:off x="2504467" y="3923694"/>
                  <a:ext cx="822818" cy="214356"/>
                </a:xfrm>
                <a:prstGeom prst="rect">
                  <a:avLst/>
                </a:prstGeom>
                <a:solidFill>
                  <a:srgbClr val="FBD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9405">
                <a:off x="9477783" y="2195862"/>
                <a:ext cx="1111938" cy="1568283"/>
              </a:xfrm>
              <a:prstGeom prst="rect">
                <a:avLst/>
              </a:prstGeom>
            </p:spPr>
          </p:pic>
        </p:grpSp>
        <p:sp>
          <p:nvSpPr>
            <p:cNvPr id="15" name="자유형 14"/>
            <p:cNvSpPr/>
            <p:nvPr/>
          </p:nvSpPr>
          <p:spPr>
            <a:xfrm>
              <a:off x="8718100" y="2443283"/>
              <a:ext cx="45719" cy="274328"/>
            </a:xfrm>
            <a:custGeom>
              <a:avLst/>
              <a:gdLst>
                <a:gd name="connsiteX0" fmla="*/ 265974 w 617550"/>
                <a:gd name="connsiteY0" fmla="*/ 0 h 1451113"/>
                <a:gd name="connsiteX1" fmla="*/ 216278 w 617550"/>
                <a:gd name="connsiteY1" fmla="*/ 79513 h 1451113"/>
                <a:gd name="connsiteX2" fmla="*/ 186461 w 617550"/>
                <a:gd name="connsiteY2" fmla="*/ 129209 h 1451113"/>
                <a:gd name="connsiteX3" fmla="*/ 156643 w 617550"/>
                <a:gd name="connsiteY3" fmla="*/ 188843 h 1451113"/>
                <a:gd name="connsiteX4" fmla="*/ 136765 w 617550"/>
                <a:gd name="connsiteY4" fmla="*/ 248478 h 1451113"/>
                <a:gd name="connsiteX5" fmla="*/ 116887 w 617550"/>
                <a:gd name="connsiteY5" fmla="*/ 278295 h 1451113"/>
                <a:gd name="connsiteX6" fmla="*/ 97008 w 617550"/>
                <a:gd name="connsiteY6" fmla="*/ 337930 h 1451113"/>
                <a:gd name="connsiteX7" fmla="*/ 87069 w 617550"/>
                <a:gd name="connsiteY7" fmla="*/ 367748 h 1451113"/>
                <a:gd name="connsiteX8" fmla="*/ 77130 w 617550"/>
                <a:gd name="connsiteY8" fmla="*/ 407504 h 1451113"/>
                <a:gd name="connsiteX9" fmla="*/ 47313 w 617550"/>
                <a:gd name="connsiteY9" fmla="*/ 506895 h 1451113"/>
                <a:gd name="connsiteX10" fmla="*/ 37374 w 617550"/>
                <a:gd name="connsiteY10" fmla="*/ 556591 h 1451113"/>
                <a:gd name="connsiteX11" fmla="*/ 27434 w 617550"/>
                <a:gd name="connsiteY11" fmla="*/ 616226 h 1451113"/>
                <a:gd name="connsiteX12" fmla="*/ 17495 w 617550"/>
                <a:gd name="connsiteY12" fmla="*/ 646043 h 1451113"/>
                <a:gd name="connsiteX13" fmla="*/ 17495 w 617550"/>
                <a:gd name="connsiteY13" fmla="*/ 1192695 h 1451113"/>
                <a:gd name="connsiteX14" fmla="*/ 57252 w 617550"/>
                <a:gd name="connsiteY14" fmla="*/ 1272209 h 1451113"/>
                <a:gd name="connsiteX15" fmla="*/ 77130 w 617550"/>
                <a:gd name="connsiteY15" fmla="*/ 1341782 h 1451113"/>
                <a:gd name="connsiteX16" fmla="*/ 106947 w 617550"/>
                <a:gd name="connsiteY16" fmla="*/ 1361661 h 1451113"/>
                <a:gd name="connsiteX17" fmla="*/ 186461 w 617550"/>
                <a:gd name="connsiteY17" fmla="*/ 1421295 h 1451113"/>
                <a:gd name="connsiteX18" fmla="*/ 226217 w 617550"/>
                <a:gd name="connsiteY18" fmla="*/ 1431235 h 1451113"/>
                <a:gd name="connsiteX19" fmla="*/ 256034 w 617550"/>
                <a:gd name="connsiteY19" fmla="*/ 1441174 h 1451113"/>
                <a:gd name="connsiteX20" fmla="*/ 355426 w 617550"/>
                <a:gd name="connsiteY20" fmla="*/ 1451113 h 1451113"/>
                <a:gd name="connsiteX21" fmla="*/ 524391 w 617550"/>
                <a:gd name="connsiteY21" fmla="*/ 1441174 h 1451113"/>
                <a:gd name="connsiteX22" fmla="*/ 554208 w 617550"/>
                <a:gd name="connsiteY22" fmla="*/ 1431235 h 1451113"/>
                <a:gd name="connsiteX23" fmla="*/ 593965 w 617550"/>
                <a:gd name="connsiteY23" fmla="*/ 1381539 h 1451113"/>
                <a:gd name="connsiteX24" fmla="*/ 603904 w 617550"/>
                <a:gd name="connsiteY24" fmla="*/ 1351722 h 1451113"/>
                <a:gd name="connsiteX25" fmla="*/ 603904 w 617550"/>
                <a:gd name="connsiteY25" fmla="*/ 1063487 h 1451113"/>
                <a:gd name="connsiteX26" fmla="*/ 593965 w 617550"/>
                <a:gd name="connsiteY26" fmla="*/ 983974 h 1451113"/>
                <a:gd name="connsiteX27" fmla="*/ 574087 w 617550"/>
                <a:gd name="connsiteY27" fmla="*/ 924339 h 1451113"/>
                <a:gd name="connsiteX28" fmla="*/ 554208 w 617550"/>
                <a:gd name="connsiteY28" fmla="*/ 854765 h 1451113"/>
                <a:gd name="connsiteX29" fmla="*/ 524391 w 617550"/>
                <a:gd name="connsiteY29" fmla="*/ 755374 h 1451113"/>
                <a:gd name="connsiteX30" fmla="*/ 514452 w 617550"/>
                <a:gd name="connsiteY30" fmla="*/ 695739 h 1451113"/>
                <a:gd name="connsiteX31" fmla="*/ 484634 w 617550"/>
                <a:gd name="connsiteY31" fmla="*/ 606287 h 1451113"/>
                <a:gd name="connsiteX32" fmla="*/ 464756 w 617550"/>
                <a:gd name="connsiteY32" fmla="*/ 546652 h 1451113"/>
                <a:gd name="connsiteX33" fmla="*/ 444878 w 617550"/>
                <a:gd name="connsiteY33" fmla="*/ 516835 h 1451113"/>
                <a:gd name="connsiteX34" fmla="*/ 425000 w 617550"/>
                <a:gd name="connsiteY34" fmla="*/ 457200 h 1451113"/>
                <a:gd name="connsiteX35" fmla="*/ 415061 w 617550"/>
                <a:gd name="connsiteY35" fmla="*/ 427382 h 1451113"/>
                <a:gd name="connsiteX36" fmla="*/ 405121 w 617550"/>
                <a:gd name="connsiteY36" fmla="*/ 387626 h 1451113"/>
                <a:gd name="connsiteX37" fmla="*/ 395182 w 617550"/>
                <a:gd name="connsiteY37" fmla="*/ 308113 h 1451113"/>
                <a:gd name="connsiteX38" fmla="*/ 385243 w 617550"/>
                <a:gd name="connsiteY38" fmla="*/ 278295 h 1451113"/>
                <a:gd name="connsiteX39" fmla="*/ 375304 w 617550"/>
                <a:gd name="connsiteY39" fmla="*/ 238539 h 1451113"/>
                <a:gd name="connsiteX40" fmla="*/ 365365 w 617550"/>
                <a:gd name="connsiteY40" fmla="*/ 208722 h 1451113"/>
                <a:gd name="connsiteX41" fmla="*/ 355426 w 617550"/>
                <a:gd name="connsiteY41" fmla="*/ 168965 h 1451113"/>
                <a:gd name="connsiteX42" fmla="*/ 335547 w 617550"/>
                <a:gd name="connsiteY42" fmla="*/ 109330 h 1451113"/>
                <a:gd name="connsiteX43" fmla="*/ 275913 w 617550"/>
                <a:gd name="connsiteY43" fmla="*/ 49695 h 1451113"/>
                <a:gd name="connsiteX44" fmla="*/ 265974 w 617550"/>
                <a:gd name="connsiteY44" fmla="*/ 0 h 14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17550" h="1451113">
                  <a:moveTo>
                    <a:pt x="265974" y="0"/>
                  </a:moveTo>
                  <a:cubicBezTo>
                    <a:pt x="249409" y="26504"/>
                    <a:pt x="226162" y="49862"/>
                    <a:pt x="216278" y="79513"/>
                  </a:cubicBezTo>
                  <a:cubicBezTo>
                    <a:pt x="203376" y="118220"/>
                    <a:pt x="213747" y="101922"/>
                    <a:pt x="186461" y="129209"/>
                  </a:cubicBezTo>
                  <a:cubicBezTo>
                    <a:pt x="150201" y="237977"/>
                    <a:pt x="208034" y="73212"/>
                    <a:pt x="156643" y="188843"/>
                  </a:cubicBezTo>
                  <a:cubicBezTo>
                    <a:pt x="148133" y="207991"/>
                    <a:pt x="148388" y="231044"/>
                    <a:pt x="136765" y="248478"/>
                  </a:cubicBezTo>
                  <a:cubicBezTo>
                    <a:pt x="130139" y="258417"/>
                    <a:pt x="121738" y="267379"/>
                    <a:pt x="116887" y="278295"/>
                  </a:cubicBezTo>
                  <a:cubicBezTo>
                    <a:pt x="108377" y="297443"/>
                    <a:pt x="103634" y="318052"/>
                    <a:pt x="97008" y="337930"/>
                  </a:cubicBezTo>
                  <a:cubicBezTo>
                    <a:pt x="93695" y="347869"/>
                    <a:pt x="89610" y="357584"/>
                    <a:pt x="87069" y="367748"/>
                  </a:cubicBezTo>
                  <a:cubicBezTo>
                    <a:pt x="83756" y="381000"/>
                    <a:pt x="81055" y="394420"/>
                    <a:pt x="77130" y="407504"/>
                  </a:cubicBezTo>
                  <a:cubicBezTo>
                    <a:pt x="55895" y="478288"/>
                    <a:pt x="60403" y="447991"/>
                    <a:pt x="47313" y="506895"/>
                  </a:cubicBezTo>
                  <a:cubicBezTo>
                    <a:pt x="43648" y="523386"/>
                    <a:pt x="40396" y="539970"/>
                    <a:pt x="37374" y="556591"/>
                  </a:cubicBezTo>
                  <a:cubicBezTo>
                    <a:pt x="33769" y="576418"/>
                    <a:pt x="31806" y="596553"/>
                    <a:pt x="27434" y="616226"/>
                  </a:cubicBezTo>
                  <a:cubicBezTo>
                    <a:pt x="25161" y="626453"/>
                    <a:pt x="20808" y="636104"/>
                    <a:pt x="17495" y="646043"/>
                  </a:cubicBezTo>
                  <a:cubicBezTo>
                    <a:pt x="-7008" y="866576"/>
                    <a:pt x="-4626" y="809272"/>
                    <a:pt x="17495" y="1192695"/>
                  </a:cubicBezTo>
                  <a:cubicBezTo>
                    <a:pt x="20292" y="1241173"/>
                    <a:pt x="31523" y="1246478"/>
                    <a:pt x="57252" y="1272209"/>
                  </a:cubicBezTo>
                  <a:cubicBezTo>
                    <a:pt x="57901" y="1274807"/>
                    <a:pt x="71945" y="1335301"/>
                    <a:pt x="77130" y="1341782"/>
                  </a:cubicBezTo>
                  <a:cubicBezTo>
                    <a:pt x="84592" y="1351110"/>
                    <a:pt x="97619" y="1354199"/>
                    <a:pt x="106947" y="1361661"/>
                  </a:cubicBezTo>
                  <a:cubicBezTo>
                    <a:pt x="137052" y="1385745"/>
                    <a:pt x="136028" y="1408685"/>
                    <a:pt x="186461" y="1421295"/>
                  </a:cubicBezTo>
                  <a:cubicBezTo>
                    <a:pt x="199713" y="1424608"/>
                    <a:pt x="213083" y="1427482"/>
                    <a:pt x="226217" y="1431235"/>
                  </a:cubicBezTo>
                  <a:cubicBezTo>
                    <a:pt x="236290" y="1434113"/>
                    <a:pt x="245679" y="1439581"/>
                    <a:pt x="256034" y="1441174"/>
                  </a:cubicBezTo>
                  <a:cubicBezTo>
                    <a:pt x="288943" y="1446237"/>
                    <a:pt x="322295" y="1447800"/>
                    <a:pt x="355426" y="1451113"/>
                  </a:cubicBezTo>
                  <a:cubicBezTo>
                    <a:pt x="411748" y="1447800"/>
                    <a:pt x="468252" y="1446788"/>
                    <a:pt x="524391" y="1441174"/>
                  </a:cubicBezTo>
                  <a:cubicBezTo>
                    <a:pt x="534816" y="1440132"/>
                    <a:pt x="545224" y="1436625"/>
                    <a:pt x="554208" y="1431235"/>
                  </a:cubicBezTo>
                  <a:cubicBezTo>
                    <a:pt x="567415" y="1423311"/>
                    <a:pt x="588161" y="1393148"/>
                    <a:pt x="593965" y="1381539"/>
                  </a:cubicBezTo>
                  <a:cubicBezTo>
                    <a:pt x="598650" y="1372168"/>
                    <a:pt x="600591" y="1361661"/>
                    <a:pt x="603904" y="1351722"/>
                  </a:cubicBezTo>
                  <a:cubicBezTo>
                    <a:pt x="625385" y="1222833"/>
                    <a:pt x="618491" y="1289585"/>
                    <a:pt x="603904" y="1063487"/>
                  </a:cubicBezTo>
                  <a:cubicBezTo>
                    <a:pt x="602184" y="1036832"/>
                    <a:pt x="599562" y="1010092"/>
                    <a:pt x="593965" y="983974"/>
                  </a:cubicBezTo>
                  <a:cubicBezTo>
                    <a:pt x="589575" y="963486"/>
                    <a:pt x="580713" y="944217"/>
                    <a:pt x="574087" y="924339"/>
                  </a:cubicBezTo>
                  <a:cubicBezTo>
                    <a:pt x="540681" y="824122"/>
                    <a:pt x="591652" y="979581"/>
                    <a:pt x="554208" y="854765"/>
                  </a:cubicBezTo>
                  <a:cubicBezTo>
                    <a:pt x="538996" y="804059"/>
                    <a:pt x="533554" y="801189"/>
                    <a:pt x="524391" y="755374"/>
                  </a:cubicBezTo>
                  <a:cubicBezTo>
                    <a:pt x="520439" y="735613"/>
                    <a:pt x="519340" y="715290"/>
                    <a:pt x="514452" y="695739"/>
                  </a:cubicBezTo>
                  <a:cubicBezTo>
                    <a:pt x="514442" y="695698"/>
                    <a:pt x="489610" y="621216"/>
                    <a:pt x="484634" y="606287"/>
                  </a:cubicBezTo>
                  <a:cubicBezTo>
                    <a:pt x="484634" y="606286"/>
                    <a:pt x="464757" y="546653"/>
                    <a:pt x="464756" y="546652"/>
                  </a:cubicBezTo>
                  <a:lnTo>
                    <a:pt x="444878" y="516835"/>
                  </a:lnTo>
                  <a:lnTo>
                    <a:pt x="425000" y="457200"/>
                  </a:lnTo>
                  <a:cubicBezTo>
                    <a:pt x="421687" y="447261"/>
                    <a:pt x="417602" y="437546"/>
                    <a:pt x="415061" y="427382"/>
                  </a:cubicBezTo>
                  <a:lnTo>
                    <a:pt x="405121" y="387626"/>
                  </a:lnTo>
                  <a:cubicBezTo>
                    <a:pt x="401808" y="361122"/>
                    <a:pt x="399960" y="334393"/>
                    <a:pt x="395182" y="308113"/>
                  </a:cubicBezTo>
                  <a:cubicBezTo>
                    <a:pt x="393308" y="297805"/>
                    <a:pt x="388121" y="288369"/>
                    <a:pt x="385243" y="278295"/>
                  </a:cubicBezTo>
                  <a:cubicBezTo>
                    <a:pt x="381490" y="265161"/>
                    <a:pt x="379057" y="251673"/>
                    <a:pt x="375304" y="238539"/>
                  </a:cubicBezTo>
                  <a:cubicBezTo>
                    <a:pt x="372426" y="228465"/>
                    <a:pt x="368243" y="218796"/>
                    <a:pt x="365365" y="208722"/>
                  </a:cubicBezTo>
                  <a:cubicBezTo>
                    <a:pt x="361612" y="195587"/>
                    <a:pt x="359351" y="182049"/>
                    <a:pt x="355426" y="168965"/>
                  </a:cubicBezTo>
                  <a:cubicBezTo>
                    <a:pt x="349405" y="148895"/>
                    <a:pt x="350363" y="124147"/>
                    <a:pt x="335547" y="109330"/>
                  </a:cubicBezTo>
                  <a:lnTo>
                    <a:pt x="275913" y="49695"/>
                  </a:lnTo>
                  <a:lnTo>
                    <a:pt x="265974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618591" y="1818127"/>
            <a:ext cx="3356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실세는 막내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오딧세이브레이커ㅠ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웃음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부스터</a:t>
            </a:r>
            <a:endParaRPr lang="ko-KR" altLang="en-US" sz="2800" spc="3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04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6">
            <a:extLst>
              <a:ext uri="{FF2B5EF4-FFF2-40B4-BE49-F238E27FC236}">
                <a16:creationId xmlns:a16="http://schemas.microsoft.com/office/drawing/2014/main" id="{326992D7-48F1-4750-9B9C-7343A1C6EF84}"/>
              </a:ext>
            </a:extLst>
          </p:cNvPr>
          <p:cNvSpPr/>
          <p:nvPr/>
        </p:nvSpPr>
        <p:spPr>
          <a:xfrm rot="5400000" flipV="1">
            <a:off x="4514129" y="845818"/>
            <a:ext cx="2371261" cy="5166363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BE0F3-70BC-4D9A-BBDB-EC858F196AF6}"/>
              </a:ext>
            </a:extLst>
          </p:cNvPr>
          <p:cNvSpPr txBox="1"/>
          <p:nvPr/>
        </p:nvSpPr>
        <p:spPr>
          <a:xfrm>
            <a:off x="3002280" y="2782520"/>
            <a:ext cx="6096000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기획배경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86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3274"/>
            <a:ext cx="557476" cy="122644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030071" y="709768"/>
            <a:ext cx="7209481" cy="3334420"/>
          </a:xfrm>
          <a:prstGeom prst="roundRect">
            <a:avLst>
              <a:gd name="adj" fmla="val 17132"/>
            </a:avLst>
          </a:prstGeom>
          <a:blipFill>
            <a:blip r:embed="rId4"/>
            <a:stretch>
              <a:fillRect/>
            </a:stretch>
          </a:blip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>
            <a:off x="7843759" y="2844801"/>
            <a:ext cx="1950481" cy="1209548"/>
          </a:xfrm>
          <a:prstGeom prst="wedgeEllipseCallout">
            <a:avLst>
              <a:gd name="adj1" fmla="val -27517"/>
              <a:gd name="adj2" fmla="val 98421"/>
            </a:avLst>
          </a:prstGeom>
          <a:solidFill>
            <a:srgbClr val="7DDD6F"/>
          </a:solid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08" y="4674370"/>
            <a:ext cx="557476" cy="122644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48" y="4676675"/>
            <a:ext cx="557476" cy="12264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31" y="4671673"/>
            <a:ext cx="557476" cy="1226448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629660" y="893149"/>
            <a:ext cx="1810666" cy="990060"/>
            <a:chOff x="5262093" y="625715"/>
            <a:chExt cx="1810666" cy="990060"/>
          </a:xfrm>
        </p:grpSpPr>
        <p:grpSp>
          <p:nvGrpSpPr>
            <p:cNvPr id="58" name="그룹 57"/>
            <p:cNvGrpSpPr/>
            <p:nvPr/>
          </p:nvGrpSpPr>
          <p:grpSpPr>
            <a:xfrm>
              <a:off x="5262093" y="692445"/>
              <a:ext cx="1003021" cy="923330"/>
              <a:chOff x="4402572" y="504702"/>
              <a:chExt cx="1411603" cy="923330"/>
            </a:xfrm>
          </p:grpSpPr>
          <p:sp>
            <p:nvSpPr>
              <p:cNvPr id="65" name="TextBox 64"/>
              <p:cNvSpPr txBox="1"/>
              <p:nvPr/>
            </p:nvSpPr>
            <p:spPr>
              <a:xfrm rot="21134024">
                <a:off x="4402572" y="504702"/>
                <a:ext cx="1375843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400" b="1" spc="-150" dirty="0">
                    <a:ln w="508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조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21134024">
                <a:off x="4438331" y="548279"/>
                <a:ext cx="1375844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b="1" spc="-150" dirty="0" smtClean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조</a:t>
                </a:r>
                <a:endParaRPr lang="ko-KR" altLang="en-US" sz="4800" b="1" spc="-150" dirty="0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0000"/>
                  </a:solidFill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782666" y="625715"/>
              <a:ext cx="794950" cy="923330"/>
              <a:chOff x="5195488" y="264919"/>
              <a:chExt cx="1422717" cy="92333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195488" y="264919"/>
                <a:ext cx="1354484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 dirty="0">
                    <a:ln w="76200">
                      <a:solidFill>
                        <a:schemeClr val="bg1"/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현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263720" y="304085"/>
                <a:ext cx="1354485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 smtClean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현</a:t>
                </a:r>
                <a:endParaRPr lang="ko-KR" altLang="en-US" sz="4800" dirty="0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42AE3F"/>
                  </a:solidFill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6367939" y="641645"/>
              <a:ext cx="704820" cy="923330"/>
              <a:chOff x="6048092" y="275871"/>
              <a:chExt cx="1350210" cy="92333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48092" y="275871"/>
                <a:ext cx="1311101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철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087201" y="323408"/>
                <a:ext cx="1311101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철</a:t>
                </a:r>
              </a:p>
            </p:txBody>
          </p:sp>
        </p:grpSp>
      </p:grpSp>
      <p:sp>
        <p:nvSpPr>
          <p:cNvPr id="69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646991" y="2005457"/>
            <a:ext cx="2703433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599615" y="2614365"/>
            <a:ext cx="1721676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7561976" y="2760968"/>
            <a:ext cx="2551970" cy="1283165"/>
          </a:xfrm>
          <a:prstGeom prst="ellipse">
            <a:avLst/>
          </a:prstGeom>
          <a:solidFill>
            <a:srgbClr val="7DD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593189" y="3276412"/>
            <a:ext cx="3353066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844082" y="1232681"/>
            <a:ext cx="2081121" cy="2604219"/>
            <a:chOff x="7844082" y="1232681"/>
            <a:chExt cx="2081121" cy="2604219"/>
          </a:xfrm>
        </p:grpSpPr>
        <p:grpSp>
          <p:nvGrpSpPr>
            <p:cNvPr id="21" name="그룹 20"/>
            <p:cNvGrpSpPr/>
            <p:nvPr/>
          </p:nvGrpSpPr>
          <p:grpSpPr>
            <a:xfrm rot="763079">
              <a:off x="7904951" y="1232681"/>
              <a:ext cx="2020252" cy="2604219"/>
              <a:chOff x="4594404" y="614331"/>
              <a:chExt cx="1905501" cy="2718552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4594404" y="1841376"/>
                <a:ext cx="1905501" cy="1491507"/>
                <a:chOff x="2331501" y="2293576"/>
                <a:chExt cx="1905501" cy="1491507"/>
              </a:xfrm>
            </p:grpSpPr>
            <p:sp>
              <p:nvSpPr>
                <p:cNvPr id="16" name="직사각형 15"/>
                <p:cNvSpPr/>
                <p:nvPr/>
              </p:nvSpPr>
              <p:spPr>
                <a:xfrm flipH="1">
                  <a:off x="2966719" y="3464559"/>
                  <a:ext cx="94973" cy="133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/>
                <p:cNvGrpSpPr/>
                <p:nvPr/>
              </p:nvGrpSpPr>
              <p:grpSpPr>
                <a:xfrm>
                  <a:off x="2331501" y="2293576"/>
                  <a:ext cx="1905501" cy="1491507"/>
                  <a:chOff x="874268" y="4061322"/>
                  <a:chExt cx="1905501" cy="1491507"/>
                </a:xfrm>
              </p:grpSpPr>
              <p:sp>
                <p:nvSpPr>
                  <p:cNvPr id="49" name="직사각형 48"/>
                  <p:cNvSpPr/>
                  <p:nvPr/>
                </p:nvSpPr>
                <p:spPr>
                  <a:xfrm flipV="1">
                    <a:off x="2290761" y="4972845"/>
                    <a:ext cx="45719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5" name="그룹 14"/>
                  <p:cNvGrpSpPr/>
                  <p:nvPr/>
                </p:nvGrpSpPr>
                <p:grpSpPr>
                  <a:xfrm>
                    <a:off x="874268" y="4061322"/>
                    <a:ext cx="1905501" cy="1491507"/>
                    <a:chOff x="290655" y="6422937"/>
                    <a:chExt cx="1905501" cy="1491507"/>
                  </a:xfrm>
                </p:grpSpPr>
                <p:sp>
                  <p:nvSpPr>
                    <p:cNvPr id="14" name="직사각형 13"/>
                    <p:cNvSpPr/>
                    <p:nvPr/>
                  </p:nvSpPr>
                  <p:spPr>
                    <a:xfrm rot="20928517">
                      <a:off x="816565" y="6660425"/>
                      <a:ext cx="549589" cy="2174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2" name="그림 11"/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9614"/>
                    <a:stretch/>
                  </p:blipFill>
                  <p:spPr>
                    <a:xfrm flipH="1">
                      <a:off x="290655" y="6422937"/>
                      <a:ext cx="1905501" cy="1491507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69441">
                <a:off x="4671869" y="614331"/>
                <a:ext cx="1153297" cy="1554664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4485" b="76515"/>
              <a:stretch/>
            </p:blipFill>
            <p:spPr>
              <a:xfrm rot="20623202" flipH="1">
                <a:off x="5528235" y="899557"/>
                <a:ext cx="742390" cy="545931"/>
              </a:xfrm>
              <a:prstGeom prst="rect">
                <a:avLst/>
              </a:prstGeom>
            </p:spPr>
          </p:pic>
        </p:grpSp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r="82339" b="77663"/>
            <a:stretch/>
          </p:blipFill>
          <p:spPr>
            <a:xfrm rot="789380">
              <a:off x="7844082" y="1469995"/>
              <a:ext cx="391406" cy="497447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4601250" y="1777441"/>
            <a:ext cx="3533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축복받은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청일점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DB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장인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웹엑스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대답없는남자</a:t>
            </a:r>
            <a:endParaRPr lang="ko-KR" altLang="en-US" sz="2800" spc="3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892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6">
            <a:extLst>
              <a:ext uri="{FF2B5EF4-FFF2-40B4-BE49-F238E27FC236}">
                <a16:creationId xmlns:a16="http://schemas.microsoft.com/office/drawing/2014/main" id="{326992D7-48F1-4750-9B9C-7343A1C6EF84}"/>
              </a:ext>
            </a:extLst>
          </p:cNvPr>
          <p:cNvSpPr/>
          <p:nvPr/>
        </p:nvSpPr>
        <p:spPr>
          <a:xfrm rot="5400000" flipV="1">
            <a:off x="4514129" y="845818"/>
            <a:ext cx="2371261" cy="5166363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BE0F3-70BC-4D9A-BBDB-EC858F196AF6}"/>
              </a:ext>
            </a:extLst>
          </p:cNvPr>
          <p:cNvSpPr txBox="1"/>
          <p:nvPr/>
        </p:nvSpPr>
        <p:spPr>
          <a:xfrm>
            <a:off x="3002280" y="2782520"/>
            <a:ext cx="6096000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감사합니다</a:t>
            </a:r>
            <a:endParaRPr lang="en-US" altLang="ko-KR" sz="4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3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73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811935" y="-2200101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37178" y="1359465"/>
            <a:ext cx="3832430" cy="3052470"/>
            <a:chOff x="2378274" y="1359465"/>
            <a:chExt cx="3832430" cy="305247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747" y="1359465"/>
              <a:ext cx="3052470" cy="3052470"/>
            </a:xfrm>
            <a:prstGeom prst="rect">
              <a:avLst/>
            </a:prstGeom>
          </p:spPr>
        </p:pic>
        <p:sp>
          <p:nvSpPr>
            <p:cNvPr id="37" name="직사각형 63">
              <a:extLst>
                <a:ext uri="{FF2B5EF4-FFF2-40B4-BE49-F238E27FC236}">
                  <a16:creationId xmlns:a16="http://schemas.microsoft.com/office/drawing/2014/main" id="{845F2211-80E8-4811-8635-10D9EAA9F628}"/>
                </a:ext>
              </a:extLst>
            </p:cNvPr>
            <p:cNvSpPr/>
            <p:nvPr/>
          </p:nvSpPr>
          <p:spPr>
            <a:xfrm>
              <a:off x="2378274" y="2185024"/>
              <a:ext cx="3832430" cy="93743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386304" y="2116103"/>
              <a:ext cx="3734230" cy="1056304"/>
              <a:chOff x="2298718" y="2720324"/>
              <a:chExt cx="3734230" cy="1056304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2350268" y="2720324"/>
                <a:ext cx="36826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0" dirty="0" smtClean="0">
                    <a:solidFill>
                      <a:schemeClr val="bg1">
                        <a:lumMod val="8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사회적 가치</a:t>
                </a:r>
                <a:endParaRPr lang="ko-KR" altLang="en-US" sz="6000" dirty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98718" y="2760965"/>
                <a:ext cx="37342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0" dirty="0" smtClean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사회적 가치</a:t>
                </a:r>
                <a:endParaRPr lang="ko-KR" altLang="en-US" sz="60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7362699" y="1387011"/>
            <a:ext cx="3192789" cy="2835845"/>
            <a:chOff x="7525259" y="1366691"/>
            <a:chExt cx="3192789" cy="283584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5259" y="1366691"/>
              <a:ext cx="3192789" cy="2835845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8245447" y="2078397"/>
              <a:ext cx="1706498" cy="1044065"/>
              <a:chOff x="8335608" y="2216696"/>
              <a:chExt cx="1706498" cy="1044065"/>
            </a:xfrm>
          </p:grpSpPr>
          <p:sp>
            <p:nvSpPr>
              <p:cNvPr id="44" name="직사각형 63">
                <a:extLst>
                  <a:ext uri="{FF2B5EF4-FFF2-40B4-BE49-F238E27FC236}">
                    <a16:creationId xmlns:a16="http://schemas.microsoft.com/office/drawing/2014/main" id="{845F2211-80E8-4811-8635-10D9EAA9F628}"/>
                  </a:ext>
                </a:extLst>
              </p:cNvPr>
              <p:cNvSpPr/>
              <p:nvPr/>
            </p:nvSpPr>
            <p:spPr>
              <a:xfrm rot="175008">
                <a:off x="8363066" y="2262361"/>
                <a:ext cx="1500986" cy="937438"/>
              </a:xfrm>
              <a:custGeom>
                <a:avLst/>
                <a:gdLst>
                  <a:gd name="connsiteX0" fmla="*/ 0 w 2984745"/>
                  <a:gd name="connsiteY0" fmla="*/ 0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0 w 2984745"/>
                  <a:gd name="connsiteY4" fmla="*/ 0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08545 w 2984745"/>
                  <a:gd name="connsiteY2" fmla="*/ 264915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4745" h="307778">
                    <a:moveTo>
                      <a:pt x="119063" y="33338"/>
                    </a:moveTo>
                    <a:lnTo>
                      <a:pt x="2984745" y="0"/>
                    </a:lnTo>
                    <a:lnTo>
                      <a:pt x="2908545" y="264915"/>
                    </a:lnTo>
                    <a:lnTo>
                      <a:pt x="0" y="307778"/>
                    </a:lnTo>
                    <a:lnTo>
                      <a:pt x="119063" y="33338"/>
                    </a:lnTo>
                    <a:close/>
                  </a:path>
                </a:pathLst>
              </a:custGeom>
              <a:solidFill>
                <a:schemeClr val="bg1"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81525" y="2216696"/>
                <a:ext cx="166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0" dirty="0" smtClean="0">
                    <a:solidFill>
                      <a:schemeClr val="bg1">
                        <a:lumMod val="8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공감</a:t>
                </a:r>
                <a:endParaRPr lang="ko-KR" altLang="en-US" sz="6000" dirty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335608" y="2245098"/>
                <a:ext cx="152904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공감</a:t>
                </a:r>
                <a:endParaRPr lang="ko-KR" altLang="en-US" sz="60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1527032" y="4582159"/>
            <a:ext cx="4985528" cy="1875988"/>
            <a:chOff x="1527032" y="4582159"/>
            <a:chExt cx="4985528" cy="187598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09" r="43751" b="-1"/>
            <a:stretch/>
          </p:blipFill>
          <p:spPr>
            <a:xfrm>
              <a:off x="1527032" y="4582159"/>
              <a:ext cx="2821448" cy="1726487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1" t="64960" r="203" b="-3434"/>
            <a:stretch/>
          </p:blipFill>
          <p:spPr>
            <a:xfrm>
              <a:off x="4064944" y="4750208"/>
              <a:ext cx="2447616" cy="1707939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 flipH="1">
            <a:off x="6711807" y="4582159"/>
            <a:ext cx="4985528" cy="1875988"/>
            <a:chOff x="1527032" y="4582159"/>
            <a:chExt cx="4985528" cy="1875988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09" r="43751" b="-1"/>
            <a:stretch/>
          </p:blipFill>
          <p:spPr>
            <a:xfrm>
              <a:off x="1527032" y="4582159"/>
              <a:ext cx="2821448" cy="1726487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1" t="64960" r="203" b="-3434"/>
            <a:stretch/>
          </p:blipFill>
          <p:spPr>
            <a:xfrm>
              <a:off x="4064944" y="4750208"/>
              <a:ext cx="2447616" cy="1707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93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4520" y="284928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rgbClr val="8C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8006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" name="TextBox 3"/>
          <p:cNvSpPr txBox="1"/>
          <p:nvPr/>
        </p:nvSpPr>
        <p:spPr>
          <a:xfrm>
            <a:off x="2606987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08655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395562" y="2522627"/>
            <a:ext cx="4175756" cy="1938992"/>
            <a:chOff x="2675281" y="1630192"/>
            <a:chExt cx="4175756" cy="193899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E6806C7-9351-4C51-B2E6-3A64B3F8827F}"/>
                </a:ext>
              </a:extLst>
            </p:cNvPr>
            <p:cNvSpPr/>
            <p:nvPr/>
          </p:nvSpPr>
          <p:spPr>
            <a:xfrm>
              <a:off x="3626391" y="2859012"/>
              <a:ext cx="2600877" cy="449633"/>
            </a:xfrm>
            <a:prstGeom prst="rect">
              <a:avLst/>
            </a:prstGeom>
            <a:solidFill>
              <a:srgbClr val="345DA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75281" y="1630192"/>
              <a:ext cx="417575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소상공인들의 </a:t>
              </a:r>
              <a:endParaRPr lang="en-US" altLang="ko-KR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	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경제적 어려움</a:t>
              </a:r>
              <a:endParaRPr lang="ko-KR" altLang="en-US" sz="40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629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4520" y="284928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rgbClr val="8C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pic>
        <p:nvPicPr>
          <p:cNvPr id="25" name="Picture 8" descr="외식업, '코로나19'로 매출 60% '폭락'…&quot;사상 최대 피해&quot;">
            <a:extLst>
              <a:ext uri="{FF2B5EF4-FFF2-40B4-BE49-F238E27FC236}">
                <a16:creationId xmlns:a16="http://schemas.microsoft.com/office/drawing/2014/main" id="{46BDF87C-F58F-4297-8161-43C20A3E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67" y="1283147"/>
            <a:ext cx="5716703" cy="4124748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949266" y="2007553"/>
            <a:ext cx="1748240" cy="45719"/>
            <a:chOff x="7020560" y="862673"/>
            <a:chExt cx="3129280" cy="53089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7020560" y="862673"/>
              <a:ext cx="31292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20560" y="915762"/>
              <a:ext cx="31292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5423259" y="2007553"/>
            <a:ext cx="663777" cy="45719"/>
            <a:chOff x="7020560" y="862673"/>
            <a:chExt cx="3129280" cy="53089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7020560" y="862673"/>
              <a:ext cx="31292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7020560" y="915762"/>
              <a:ext cx="31292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/>
          <p:cNvSpPr/>
          <p:nvPr/>
        </p:nvSpPr>
        <p:spPr>
          <a:xfrm>
            <a:off x="6443035" y="2826192"/>
            <a:ext cx="1330960" cy="1085004"/>
          </a:xfrm>
          <a:prstGeom prst="ellipse">
            <a:avLst/>
          </a:prstGeom>
          <a:noFill/>
          <a:ln w="698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136">
            <a:off x="9033789" y="3385592"/>
            <a:ext cx="463187" cy="44132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5495">
            <a:off x="10047033" y="3380534"/>
            <a:ext cx="463187" cy="44132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257">
            <a:off x="8913545" y="3398072"/>
            <a:ext cx="194731" cy="2043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27367" y="1280385"/>
            <a:ext cx="5716703" cy="41275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111847" y="1380494"/>
            <a:ext cx="2860164" cy="1794164"/>
            <a:chOff x="5728835" y="2302577"/>
            <a:chExt cx="2860164" cy="1794164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28835" y="2302577"/>
              <a:ext cx="2683853" cy="1794164"/>
            </a:xfrm>
            <a:prstGeom prst="rect">
              <a:avLst/>
            </a:prstGeom>
            <a:effectLst/>
          </p:spPr>
        </p:pic>
        <p:sp>
          <p:nvSpPr>
            <p:cNvPr id="77" name="직사각형 76"/>
            <p:cNvSpPr/>
            <p:nvPr/>
          </p:nvSpPr>
          <p:spPr>
            <a:xfrm>
              <a:off x="6559604" y="3135223"/>
              <a:ext cx="1569252" cy="327388"/>
            </a:xfrm>
            <a:prstGeom prst="rect">
              <a:avLst/>
            </a:prstGeom>
            <a:solidFill>
              <a:srgbClr val="D8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84279" y="3037307"/>
              <a:ext cx="2204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휴 쉽지 </a:t>
              </a:r>
              <a:r>
                <a:rPr lang="ko-KR" altLang="en-US" sz="2800" b="1" dirty="0" err="1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않구만</a:t>
              </a:r>
              <a:r>
                <a:rPr lang="en-US" altLang="ko-KR" sz="28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..</a:t>
              </a:r>
              <a:endParaRPr lang="ko-KR" altLang="en-US" sz="28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275510" y="4703487"/>
            <a:ext cx="40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solidFill>
                  <a:schemeClr val="bg1">
                    <a:lumMod val="8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가게 면적당</a:t>
            </a:r>
            <a:endParaRPr lang="en-US" altLang="ko-KR" sz="6000" b="1" dirty="0" smtClean="0">
              <a:solidFill>
                <a:schemeClr val="bg1">
                  <a:lumMod val="85000"/>
                </a:schemeClr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6000" b="1" dirty="0" smtClean="0">
                <a:solidFill>
                  <a:schemeClr val="bg1">
                    <a:lumMod val="8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인원 </a:t>
            </a:r>
            <a:r>
              <a:rPr lang="ko-KR" altLang="en-US" sz="6000" b="1" dirty="0" smtClean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제한</a:t>
            </a:r>
            <a:r>
              <a:rPr lang="ko-KR" altLang="en-US" sz="6000" b="1" dirty="0" smtClean="0">
                <a:solidFill>
                  <a:schemeClr val="bg1">
                    <a:lumMod val="8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</a:t>
            </a:r>
            <a:r>
              <a:rPr lang="en-US" altLang="ko-KR" sz="6000" b="1" dirty="0" smtClean="0">
                <a:solidFill>
                  <a:schemeClr val="bg1">
                    <a:lumMod val="8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</a:t>
            </a:r>
            <a:endParaRPr lang="ko-KR" altLang="en-US" sz="6000" b="1" dirty="0">
              <a:solidFill>
                <a:schemeClr val="bg1">
                  <a:lumMod val="85000"/>
                </a:schemeClr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08" y="3520222"/>
            <a:ext cx="1629208" cy="1629208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67923" y="4408286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724909" y="4522441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44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0" grpId="0" animBg="1"/>
      <p:bldP spid="79" grpId="0"/>
      <p:bldP spid="80" grpId="0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" name="TextBox 3"/>
          <p:cNvSpPr txBox="1"/>
          <p:nvPr/>
        </p:nvSpPr>
        <p:spPr>
          <a:xfrm>
            <a:off x="2091421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19654" y="2385724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786841" y="2577221"/>
            <a:ext cx="4776791" cy="1938992"/>
            <a:chOff x="2066560" y="1684786"/>
            <a:chExt cx="4776791" cy="193899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E6806C7-9351-4C51-B2E6-3A64B3F8827F}"/>
                </a:ext>
              </a:extLst>
            </p:cNvPr>
            <p:cNvSpPr/>
            <p:nvPr/>
          </p:nvSpPr>
          <p:spPr>
            <a:xfrm>
              <a:off x="2742765" y="2859012"/>
              <a:ext cx="3562339" cy="449633"/>
            </a:xfrm>
            <a:prstGeom prst="rect">
              <a:avLst/>
            </a:prstGeom>
            <a:solidFill>
              <a:srgbClr val="345DA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66560" y="1684786"/>
              <a:ext cx="47767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사람들의 </a:t>
              </a:r>
              <a:endParaRPr lang="en-US" altLang="ko-KR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    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라이프 스타일 변화</a:t>
              </a:r>
              <a:endParaRPr lang="ko-KR" altLang="en-US" sz="40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</p:grpSp>
      <p:sp>
        <p:nvSpPr>
          <p:cNvPr id="29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7464" y="2855905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28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7464" y="2852033"/>
            <a:ext cx="1291337" cy="1266467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31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7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29" y="2247930"/>
            <a:ext cx="2127045" cy="2127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77" y="2307697"/>
            <a:ext cx="2007511" cy="2007511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747098" y="3234081"/>
            <a:ext cx="1103779" cy="54997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15163C6-C530-4711-AF6B-5013D7FB8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457" y="4533098"/>
            <a:ext cx="4732646" cy="10205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41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pic>
        <p:nvPicPr>
          <p:cNvPr id="4" name="나태지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0860" y="1188720"/>
            <a:ext cx="8600895" cy="476703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627971" y="2765353"/>
            <a:ext cx="10146718" cy="1037493"/>
            <a:chOff x="1627971" y="2765353"/>
            <a:chExt cx="10146718" cy="1037493"/>
          </a:xfrm>
        </p:grpSpPr>
        <p:sp>
          <p:nvSpPr>
            <p:cNvPr id="5" name="평행 사변형 4"/>
            <p:cNvSpPr/>
            <p:nvPr/>
          </p:nvSpPr>
          <p:spPr>
            <a:xfrm>
              <a:off x="2028423" y="2765353"/>
              <a:ext cx="9495692" cy="1037493"/>
            </a:xfrm>
            <a:prstGeom prst="parallelogram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27971" y="2930156"/>
              <a:ext cx="101467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i="1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나태지옥</a:t>
              </a:r>
              <a:r>
                <a:rPr lang="en-US" altLang="ko-KR" sz="4000" b="1" i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4000" b="1" i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한국인 자리 없는 것으로 알려져 충격</a:t>
              </a:r>
              <a:r>
                <a:rPr lang="en-US" altLang="ko-KR" sz="4000" b="1" i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…</a:t>
              </a:r>
              <a:endParaRPr lang="ko-KR" altLang="en-US" sz="4000" b="1" i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9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4882</TotalTime>
  <Words>591</Words>
  <Application>Microsoft Office PowerPoint</Application>
  <PresentationFormat>와이드스크린</PresentationFormat>
  <Paragraphs>357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9" baseType="lpstr">
      <vt:lpstr>Aharoni</vt:lpstr>
      <vt:lpstr>-apple-system</vt:lpstr>
      <vt:lpstr>Noto Sans CJK KR Black</vt:lpstr>
      <vt:lpstr>나눔바른고딕</vt:lpstr>
      <vt:lpstr>나눔스퀘어</vt:lpstr>
      <vt:lpstr>나눔스퀘어_ac Bold</vt:lpstr>
      <vt:lpstr>나눔스퀘어_ac ExtraBold</vt:lpstr>
      <vt:lpstr>돋움</vt:lpstr>
      <vt:lpstr>바탕</vt:lpstr>
      <vt:lpstr>배달의민족 도현</vt:lpstr>
      <vt:lpstr>배달의민족 연성</vt:lpstr>
      <vt:lpstr>서울남산 장체 EB</vt:lpstr>
      <vt:lpstr>서울한강 장체 EB</vt:lpstr>
      <vt:lpstr>서울한강 장체 L</vt:lpstr>
      <vt:lpstr>Arial</vt:lpstr>
      <vt:lpstr>Arial Narrow</vt:lpstr>
      <vt:lpstr>맑은 고딕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164</cp:revision>
  <dcterms:created xsi:type="dcterms:W3CDTF">2020-08-31T02:01:04Z</dcterms:created>
  <dcterms:modified xsi:type="dcterms:W3CDTF">2021-01-28T14:53:56Z</dcterms:modified>
</cp:coreProperties>
</file>